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</p:sldMasterIdLst>
  <p:notesMasterIdLst>
    <p:notesMasterId r:id="rId14"/>
  </p:notesMasterIdLst>
  <p:sldIdLst>
    <p:sldId id="285" r:id="rId2"/>
    <p:sldId id="321" r:id="rId3"/>
    <p:sldId id="323" r:id="rId4"/>
    <p:sldId id="322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</p:sldIdLst>
  <p:sldSz cx="9144000" cy="5715000" type="screen16x10"/>
  <p:notesSz cx="6858000" cy="9144000"/>
  <p:embeddedFontLst>
    <p:embeddedFont>
      <p:font typeface="Barlow Semi Condensed" panose="00000506000000000000" pitchFamily="2" charset="0"/>
      <p:regular r:id="rId15"/>
      <p:bold r:id="rId16"/>
      <p:italic r:id="rId17"/>
      <p:boldItalic r:id="rId18"/>
    </p:embeddedFont>
    <p:embeddedFont>
      <p:font typeface="Barlow Semi Condensed Medium" panose="020B060402020202020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7B6"/>
    <a:srgbClr val="00A9CE"/>
    <a:srgbClr val="B4B4B4"/>
    <a:srgbClr val="878786"/>
    <a:srgbClr val="E0E0E0"/>
    <a:srgbClr val="F0F0F0"/>
    <a:srgbClr val="EFF4F5"/>
    <a:srgbClr val="05C3DE"/>
    <a:srgbClr val="F0ECF1"/>
    <a:srgbClr val="9B7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12"/>
    <p:restoredTop sz="94249"/>
  </p:normalViewPr>
  <p:slideViewPr>
    <p:cSldViewPr snapToGrid="0" snapToObjects="1">
      <p:cViewPr varScale="1">
        <p:scale>
          <a:sx n="97" d="100"/>
          <a:sy n="97" d="100"/>
        </p:scale>
        <p:origin x="1234" y="62"/>
      </p:cViewPr>
      <p:guideLst/>
    </p:cSldViewPr>
  </p:slideViewPr>
  <p:outlineViewPr>
    <p:cViewPr>
      <p:scale>
        <a:sx n="33" d="100"/>
        <a:sy n="33" d="100"/>
      </p:scale>
      <p:origin x="0" y="-10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6" d="100"/>
          <a:sy n="146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BA572-8CEA-6843-9D3D-725D31E7C214}" type="datetimeFigureOut">
              <a:rPr lang="de-DE" smtClean="0"/>
              <a:t>11.09.2019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FA31-16AA-8C47-8738-8EA4110A06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92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1828296"/>
            <a:ext cx="6858000" cy="813304"/>
          </a:xfrm>
        </p:spPr>
        <p:txBody>
          <a:bodyPr lIns="0" tIns="0" rIns="0" bIns="0" anchor="b" anchorCtr="0">
            <a:no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278" y="4319081"/>
            <a:ext cx="6858000" cy="869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Barlow Semi Condensed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8C0232A-5536-1447-B4DE-993668622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0278" y="2742122"/>
            <a:ext cx="6858000" cy="845077"/>
          </a:xfr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cap="all" normalizeH="0" baseline="0">
                <a:solidFill>
                  <a:schemeClr val="bg1"/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031814C-72BE-7C4D-A339-01CF8C45F33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A0607325-D713-3C4C-8C5B-D99726B43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5838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0FAA9A49-E53B-9F45-A63F-D36104B21F20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AFA5C0-4BCD-B44B-8AC9-379277A3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B6FC8D8A-9B57-4341-BD7B-D1505C3CC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87B1D2-7BB0-614D-82BE-58E3B41D6D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FA18FE9D-72F8-F04C-90EF-76D1DD2A62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67425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999EF65-6029-6344-9B3A-20BA1B1CF4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48037" y="1520825"/>
            <a:ext cx="2447925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6F94FBC-18DB-2E40-8997-6E5BA93B5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1CDA1E2-E9F3-2A4E-A7F3-199EFBEE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5679563-FA50-7449-8E99-1191529B2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E0A5BFA-70D5-6742-A9E2-D2A62B436C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1EAE5E-546E-BE42-B03F-66360562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033685-0E3F-BA4C-A6D9-57BF7D32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0935FC-4787-4240-9D02-E6353D9B4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0" y="6263"/>
            <a:ext cx="4572000" cy="5715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D464146-553A-BA40-A7D0-E5BAE1042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86D3D8A-128B-9E43-AC2A-0192EBB76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A7AEDBC-696E-A642-961D-616EF98BA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7ABE0A-EC72-A54F-A9C3-FE429EDEE2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72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1EAE5E-546E-BE42-B03F-66360562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033685-0E3F-BA4C-A6D9-57BF7D32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0935FC-4787-4240-9D02-E6353D9B4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6263"/>
            <a:ext cx="4572000" cy="5715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CC31FE4-4367-C449-B399-94995AD64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B18D2E3-D134-F744-A10C-4FBEE929F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892C71-87F3-B947-A0F3-F389D8724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7B87BC-C65B-6240-B813-DF1ECA66A8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51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3C48D-2752-F14E-AB76-42613FAD42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9" y="0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4582361-B104-754C-A1D2-3F91382CA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9" y="2892425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713B91-A4E3-E348-90A3-BC81D49E53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9B2822F-8F7F-B946-B2A9-27435D6104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AC1A6C8-3E60-A84E-AA7B-B10D21408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38DA171-9368-0248-A718-BEEED5B92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A965F81-5E9E-D04E-9BAF-F76E75E8E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9A1AC51-5FFD-C047-A30A-894B3F228F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7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3C48D-2752-F14E-AB76-42613FAD42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0" y="0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4582361-B104-754C-A1D2-3F91382CA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2892425"/>
            <a:ext cx="4572000" cy="28225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A01A84-079B-384E-9152-6284EC77D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9E3FAB0-8211-1B43-B2CF-1E201B5A95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95CC0E1-7876-0244-BDC1-57EC31D80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498D651-5110-9344-8577-1244F6A69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3FBCC8E-6EB5-2C45-9F74-270F597C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52773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755E2EB-02C3-2546-93A2-73443535981B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565512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4512D0-169C-7F48-9DB2-7F3C0CBA1B59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6890400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0940A4-C71E-6043-B052-8FEFF76EB2FE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4565513" y="2877206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430A858-1814-E342-AEF4-F33E9EF4A879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6890400" y="2877207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2EBBC-6E59-F24B-B8BF-BB415FD8F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24AAF84-B47F-9444-B6D8-2AAA8D1D9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70710C-BF3A-B34F-8607-741FB81C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328595E-A782-9C46-ADEF-27E53F0A0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E97FAE4-6B24-B446-B01D-73F6C4418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15967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755E2EB-02C3-2546-93A2-73443535981B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0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4512D0-169C-7F48-9DB2-7F3C0CBA1B59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2324888" y="0"/>
            <a:ext cx="2253600" cy="28229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0940A4-C71E-6043-B052-8FEFF76EB2FE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1" y="2877206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430A858-1814-E342-AEF4-F33E9EF4A879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2324888" y="2877207"/>
            <a:ext cx="2253600" cy="2837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296217-1A68-3440-BAD4-16D480CD1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9994" y="564203"/>
            <a:ext cx="3742944" cy="1329397"/>
          </a:xfrm>
        </p:spPr>
        <p:txBody>
          <a:bodyPr lIns="0" tIns="0" bIns="0" anchor="b" anchorCtr="0">
            <a:normAutofit/>
          </a:bodyPr>
          <a:lstStyle>
            <a:lvl1pPr algn="l">
              <a:defRPr sz="2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49BBCC7-598A-CD4B-8304-D8743D6314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9994" y="2124075"/>
            <a:ext cx="3742933" cy="30241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02C3F9D-005F-D24B-8976-44BBB3F90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82DEF9B-7DD9-D540-8EAB-7AD98C83E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D73408-68FD-C744-82F0-BC08E6DB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AFC405-0D0E-0E43-ABD0-F4C49F4FC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87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FE3368FC-3404-BC4C-922D-306CDC5AA7EC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52747E-353E-6B47-A41C-53C32A62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392D302-9CBC-B041-9931-AEE3AC1D94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C5F4B41-9E41-114C-95E1-F4BD77B30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0AEC00-931D-C043-B02C-E9F245F1E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FD3409D-8535-DD49-B5D6-D598FABCB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BB7D3F-25D0-8040-87CC-965F990A7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19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E0D61459-83F6-4546-86C8-AF0D087D02BA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07517D-ABB4-164D-AE1A-C4F58B522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89B9FF-18DA-1847-91FA-5BD1825EF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582CAA4-2363-F546-91F4-48112EDF1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0ABC6F-E25A-D243-B64A-A1E61548DF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F52A9C96-97A5-2045-A356-001C6098BC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04BCEBE1-5776-EE49-B3F3-922F6B5D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2166498"/>
            <a:ext cx="6858000" cy="1290064"/>
          </a:xfrm>
        </p:spPr>
        <p:txBody>
          <a:bodyPr lIns="0" tIns="0" rIns="0" bIns="0" anchor="t">
            <a:norm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 Medium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87900C-EDCF-BA48-BAA4-C519A861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8984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539D49C7-0DE9-4049-921A-32B9B9B76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5503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7DDAFEF-8FB6-1F48-A002-11BD72C3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5220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25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27F896-1CB1-ED4B-9A86-FF8E76109C4C}"/>
              </a:ext>
            </a:extLst>
          </p:cNvPr>
          <p:cNvSpPr/>
          <p:nvPr userDrawn="1"/>
        </p:nvSpPr>
        <p:spPr>
          <a:xfrm>
            <a:off x="0" y="0"/>
            <a:ext cx="3045600" cy="5715000"/>
          </a:xfrm>
          <a:prstGeom prst="rect">
            <a:avLst/>
          </a:prstGeom>
          <a:solidFill>
            <a:srgbClr val="663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045600" y="0"/>
            <a:ext cx="6098400" cy="571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</a:t>
            </a:r>
            <a:br>
              <a:rPr lang="de-DE"/>
            </a:br>
            <a:r>
              <a:rPr lang="de-DE"/>
              <a:t>auf Symbol hinzufügen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265C00-AF24-2C44-A3F8-7C1260EBD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1" y="2218501"/>
            <a:ext cx="2282400" cy="132222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690F57B-F59A-0E40-8C2B-5F6B2454D7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2988" y="1975253"/>
            <a:ext cx="227013" cy="227012"/>
            <a:chOff x="1228" y="1091"/>
            <a:chExt cx="143" cy="143"/>
          </a:xfrm>
          <a:solidFill>
            <a:schemeClr val="bg1"/>
          </a:solidFill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E6320723-C19F-BE43-83C2-97BDFBBF7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62A49474-E1EC-B64F-A37A-2251E34C9D2A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>
            <a:off x="7064058" y="3636278"/>
            <a:ext cx="1879127" cy="1879119"/>
            <a:chOff x="1228" y="1091"/>
            <a:chExt cx="143" cy="143"/>
          </a:xfrm>
          <a:solidFill>
            <a:schemeClr val="bg1"/>
          </a:solidFill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C620214-0A6F-5C41-8201-23F6B881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52892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Adresse">
    <p:bg>
      <p:bgPr>
        <a:solidFill>
          <a:srgbClr val="663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F52A9C96-97A5-2045-A356-001C6098BC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87569" y="179635"/>
            <a:ext cx="5008433" cy="5322187"/>
            <a:chOff x="2134" y="2246"/>
            <a:chExt cx="862" cy="916"/>
          </a:xfrm>
          <a:solidFill>
            <a:schemeClr val="tx1">
              <a:alpha val="1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04BCEBE1-5776-EE49-B3F3-922F6B5D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" y="2245"/>
              <a:ext cx="865" cy="918"/>
            </a:xfrm>
            <a:custGeom>
              <a:avLst/>
              <a:gdLst>
                <a:gd name="T0" fmla="*/ 3498 w 3817"/>
                <a:gd name="T1" fmla="*/ 455 h 4052"/>
                <a:gd name="T2" fmla="*/ 3469 w 3817"/>
                <a:gd name="T3" fmla="*/ 706 h 4052"/>
                <a:gd name="T4" fmla="*/ 2731 w 3817"/>
                <a:gd name="T5" fmla="*/ 799 h 4052"/>
                <a:gd name="T6" fmla="*/ 2916 w 3817"/>
                <a:gd name="T7" fmla="*/ 534 h 4052"/>
                <a:gd name="T8" fmla="*/ 2385 w 3817"/>
                <a:gd name="T9" fmla="*/ 479 h 4052"/>
                <a:gd name="T10" fmla="*/ 2588 w 3817"/>
                <a:gd name="T11" fmla="*/ 309 h 4052"/>
                <a:gd name="T12" fmla="*/ 2654 w 3817"/>
                <a:gd name="T13" fmla="*/ 375 h 4052"/>
                <a:gd name="T14" fmla="*/ 2972 w 3817"/>
                <a:gd name="T15" fmla="*/ 238 h 4052"/>
                <a:gd name="T16" fmla="*/ 2945 w 3817"/>
                <a:gd name="T17" fmla="*/ 8 h 4052"/>
                <a:gd name="T18" fmla="*/ 1888 w 3817"/>
                <a:gd name="T19" fmla="*/ 63 h 4052"/>
                <a:gd name="T20" fmla="*/ 1653 w 3817"/>
                <a:gd name="T21" fmla="*/ 106 h 4052"/>
                <a:gd name="T22" fmla="*/ 1515 w 3817"/>
                <a:gd name="T23" fmla="*/ 693 h 4052"/>
                <a:gd name="T24" fmla="*/ 1727 w 3817"/>
                <a:gd name="T25" fmla="*/ 2094 h 4052"/>
                <a:gd name="T26" fmla="*/ 1013 w 3817"/>
                <a:gd name="T27" fmla="*/ 1857 h 4052"/>
                <a:gd name="T28" fmla="*/ 1013 w 3817"/>
                <a:gd name="T29" fmla="*/ 957 h 4052"/>
                <a:gd name="T30" fmla="*/ 11 w 3817"/>
                <a:gd name="T31" fmla="*/ 928 h 4052"/>
                <a:gd name="T32" fmla="*/ 230 w 3817"/>
                <a:gd name="T33" fmla="*/ 1351 h 4052"/>
                <a:gd name="T34" fmla="*/ 301 w 3817"/>
                <a:gd name="T35" fmla="*/ 1166 h 4052"/>
                <a:gd name="T36" fmla="*/ 497 w 3817"/>
                <a:gd name="T37" fmla="*/ 674 h 4052"/>
                <a:gd name="T38" fmla="*/ 801 w 3817"/>
                <a:gd name="T39" fmla="*/ 1857 h 4052"/>
                <a:gd name="T40" fmla="*/ 1143 w 3817"/>
                <a:gd name="T41" fmla="*/ 3077 h 4052"/>
                <a:gd name="T42" fmla="*/ 1341 w 3817"/>
                <a:gd name="T43" fmla="*/ 4024 h 4052"/>
                <a:gd name="T44" fmla="*/ 1992 w 3817"/>
                <a:gd name="T45" fmla="*/ 4051 h 4052"/>
                <a:gd name="T46" fmla="*/ 2018 w 3817"/>
                <a:gd name="T47" fmla="*/ 3971 h 4052"/>
                <a:gd name="T48" fmla="*/ 1627 w 3817"/>
                <a:gd name="T49" fmla="*/ 3733 h 4052"/>
                <a:gd name="T50" fmla="*/ 1465 w 3817"/>
                <a:gd name="T51" fmla="*/ 3495 h 4052"/>
                <a:gd name="T52" fmla="*/ 1941 w 3817"/>
                <a:gd name="T53" fmla="*/ 3072 h 4052"/>
                <a:gd name="T54" fmla="*/ 2125 w 3817"/>
                <a:gd name="T55" fmla="*/ 3495 h 4052"/>
                <a:gd name="T56" fmla="*/ 2676 w 3817"/>
                <a:gd name="T57" fmla="*/ 4051 h 4052"/>
                <a:gd name="T58" fmla="*/ 3260 w 3817"/>
                <a:gd name="T59" fmla="*/ 4024 h 4052"/>
                <a:gd name="T60" fmla="*/ 3022 w 3817"/>
                <a:gd name="T61" fmla="*/ 3733 h 4052"/>
                <a:gd name="T62" fmla="*/ 2768 w 3817"/>
                <a:gd name="T63" fmla="*/ 3712 h 4052"/>
                <a:gd name="T64" fmla="*/ 2810 w 3817"/>
                <a:gd name="T65" fmla="*/ 3178 h 4052"/>
                <a:gd name="T66" fmla="*/ 2861 w 3817"/>
                <a:gd name="T67" fmla="*/ 2234 h 4052"/>
                <a:gd name="T68" fmla="*/ 3784 w 3817"/>
                <a:gd name="T69" fmla="*/ 2080 h 4052"/>
                <a:gd name="T70" fmla="*/ 3816 w 3817"/>
                <a:gd name="T71" fmla="*/ 1460 h 4052"/>
                <a:gd name="T72" fmla="*/ 3736 w 3817"/>
                <a:gd name="T73" fmla="*/ 1433 h 4052"/>
                <a:gd name="T74" fmla="*/ 3498 w 3817"/>
                <a:gd name="T75" fmla="*/ 1777 h 4052"/>
                <a:gd name="T76" fmla="*/ 3112 w 3817"/>
                <a:gd name="T77" fmla="*/ 1804 h 4052"/>
                <a:gd name="T78" fmla="*/ 3154 w 3817"/>
                <a:gd name="T79" fmla="*/ 1539 h 4052"/>
                <a:gd name="T80" fmla="*/ 3816 w 3817"/>
                <a:gd name="T81" fmla="*/ 857 h 4052"/>
                <a:gd name="T82" fmla="*/ 3789 w 3817"/>
                <a:gd name="T83" fmla="*/ 217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17" h="4052">
                  <a:moveTo>
                    <a:pt x="3736" y="217"/>
                  </a:moveTo>
                  <a:cubicBezTo>
                    <a:pt x="3604" y="217"/>
                    <a:pt x="3498" y="322"/>
                    <a:pt x="3498" y="455"/>
                  </a:cubicBezTo>
                  <a:cubicBezTo>
                    <a:pt x="3498" y="523"/>
                    <a:pt x="3498" y="590"/>
                    <a:pt x="3498" y="658"/>
                  </a:cubicBezTo>
                  <a:cubicBezTo>
                    <a:pt x="3498" y="680"/>
                    <a:pt x="3488" y="698"/>
                    <a:pt x="3469" y="706"/>
                  </a:cubicBezTo>
                  <a:cubicBezTo>
                    <a:pt x="3289" y="792"/>
                    <a:pt x="3108" y="878"/>
                    <a:pt x="2927" y="965"/>
                  </a:cubicBezTo>
                  <a:cubicBezTo>
                    <a:pt x="2826" y="851"/>
                    <a:pt x="2797" y="854"/>
                    <a:pt x="2731" y="799"/>
                  </a:cubicBezTo>
                  <a:cubicBezTo>
                    <a:pt x="2834" y="799"/>
                    <a:pt x="2916" y="717"/>
                    <a:pt x="2916" y="613"/>
                  </a:cubicBezTo>
                  <a:cubicBezTo>
                    <a:pt x="2916" y="587"/>
                    <a:pt x="2916" y="560"/>
                    <a:pt x="2916" y="534"/>
                  </a:cubicBezTo>
                  <a:cubicBezTo>
                    <a:pt x="2775" y="534"/>
                    <a:pt x="2634" y="534"/>
                    <a:pt x="2493" y="534"/>
                  </a:cubicBezTo>
                  <a:cubicBezTo>
                    <a:pt x="2453" y="534"/>
                    <a:pt x="2411" y="516"/>
                    <a:pt x="2385" y="479"/>
                  </a:cubicBezTo>
                  <a:cubicBezTo>
                    <a:pt x="2353" y="436"/>
                    <a:pt x="2353" y="375"/>
                    <a:pt x="2382" y="330"/>
                  </a:cubicBezTo>
                  <a:cubicBezTo>
                    <a:pt x="2430" y="256"/>
                    <a:pt x="2530" y="251"/>
                    <a:pt x="2588" y="309"/>
                  </a:cubicBezTo>
                  <a:cubicBezTo>
                    <a:pt x="2610" y="331"/>
                    <a:pt x="2632" y="353"/>
                    <a:pt x="2654" y="375"/>
                  </a:cubicBezTo>
                  <a:lnTo>
                    <a:pt x="2654" y="375"/>
                  </a:lnTo>
                  <a:cubicBezTo>
                    <a:pt x="2691" y="412"/>
                    <a:pt x="2742" y="434"/>
                    <a:pt x="2800" y="428"/>
                  </a:cubicBezTo>
                  <a:cubicBezTo>
                    <a:pt x="2898" y="420"/>
                    <a:pt x="2972" y="336"/>
                    <a:pt x="2972" y="238"/>
                  </a:cubicBezTo>
                  <a:cubicBezTo>
                    <a:pt x="2972" y="170"/>
                    <a:pt x="2972" y="102"/>
                    <a:pt x="2972" y="34"/>
                  </a:cubicBezTo>
                  <a:cubicBezTo>
                    <a:pt x="2972" y="18"/>
                    <a:pt x="2961" y="8"/>
                    <a:pt x="2945" y="8"/>
                  </a:cubicBezTo>
                  <a:cubicBezTo>
                    <a:pt x="2689" y="8"/>
                    <a:pt x="2433" y="8"/>
                    <a:pt x="2176" y="8"/>
                  </a:cubicBezTo>
                  <a:cubicBezTo>
                    <a:pt x="2081" y="8"/>
                    <a:pt x="1981" y="26"/>
                    <a:pt x="1888" y="63"/>
                  </a:cubicBezTo>
                  <a:cubicBezTo>
                    <a:pt x="1862" y="24"/>
                    <a:pt x="1812" y="0"/>
                    <a:pt x="1759" y="8"/>
                  </a:cubicBezTo>
                  <a:cubicBezTo>
                    <a:pt x="1709" y="16"/>
                    <a:pt x="1664" y="55"/>
                    <a:pt x="1653" y="106"/>
                  </a:cubicBezTo>
                  <a:cubicBezTo>
                    <a:pt x="1642" y="145"/>
                    <a:pt x="1650" y="180"/>
                    <a:pt x="1669" y="209"/>
                  </a:cubicBezTo>
                  <a:cubicBezTo>
                    <a:pt x="1563" y="320"/>
                    <a:pt x="1497" y="479"/>
                    <a:pt x="1515" y="693"/>
                  </a:cubicBezTo>
                  <a:cubicBezTo>
                    <a:pt x="1550" y="1084"/>
                    <a:pt x="1783" y="1365"/>
                    <a:pt x="1833" y="1618"/>
                  </a:cubicBezTo>
                  <a:cubicBezTo>
                    <a:pt x="1854" y="1724"/>
                    <a:pt x="1865" y="1915"/>
                    <a:pt x="1727" y="2094"/>
                  </a:cubicBezTo>
                  <a:cubicBezTo>
                    <a:pt x="1616" y="2239"/>
                    <a:pt x="1465" y="2316"/>
                    <a:pt x="1362" y="2353"/>
                  </a:cubicBezTo>
                  <a:cubicBezTo>
                    <a:pt x="1158" y="2279"/>
                    <a:pt x="1013" y="2083"/>
                    <a:pt x="1013" y="1857"/>
                  </a:cubicBezTo>
                  <a:cubicBezTo>
                    <a:pt x="1013" y="1557"/>
                    <a:pt x="1013" y="1257"/>
                    <a:pt x="1013" y="957"/>
                  </a:cubicBezTo>
                  <a:lnTo>
                    <a:pt x="1013" y="957"/>
                  </a:lnTo>
                  <a:cubicBezTo>
                    <a:pt x="1008" y="674"/>
                    <a:pt x="770" y="447"/>
                    <a:pt x="481" y="463"/>
                  </a:cubicBezTo>
                  <a:cubicBezTo>
                    <a:pt x="233" y="476"/>
                    <a:pt x="26" y="680"/>
                    <a:pt x="11" y="928"/>
                  </a:cubicBezTo>
                  <a:cubicBezTo>
                    <a:pt x="0" y="1076"/>
                    <a:pt x="53" y="1216"/>
                    <a:pt x="156" y="1320"/>
                  </a:cubicBezTo>
                  <a:cubicBezTo>
                    <a:pt x="177" y="1341"/>
                    <a:pt x="203" y="1351"/>
                    <a:pt x="230" y="1351"/>
                  </a:cubicBezTo>
                  <a:cubicBezTo>
                    <a:pt x="256" y="1351"/>
                    <a:pt x="283" y="1341"/>
                    <a:pt x="301" y="1322"/>
                  </a:cubicBezTo>
                  <a:cubicBezTo>
                    <a:pt x="346" y="1280"/>
                    <a:pt x="344" y="1211"/>
                    <a:pt x="301" y="1166"/>
                  </a:cubicBezTo>
                  <a:cubicBezTo>
                    <a:pt x="243" y="1105"/>
                    <a:pt x="212" y="1023"/>
                    <a:pt x="220" y="936"/>
                  </a:cubicBezTo>
                  <a:cubicBezTo>
                    <a:pt x="233" y="793"/>
                    <a:pt x="354" y="680"/>
                    <a:pt x="497" y="674"/>
                  </a:cubicBezTo>
                  <a:cubicBezTo>
                    <a:pt x="664" y="666"/>
                    <a:pt x="801" y="801"/>
                    <a:pt x="801" y="965"/>
                  </a:cubicBezTo>
                  <a:cubicBezTo>
                    <a:pt x="801" y="1262"/>
                    <a:pt x="801" y="1559"/>
                    <a:pt x="801" y="1857"/>
                  </a:cubicBezTo>
                  <a:cubicBezTo>
                    <a:pt x="801" y="2160"/>
                    <a:pt x="987" y="2424"/>
                    <a:pt x="1251" y="2535"/>
                  </a:cubicBezTo>
                  <a:cubicBezTo>
                    <a:pt x="1248" y="2712"/>
                    <a:pt x="1232" y="2972"/>
                    <a:pt x="1143" y="3077"/>
                  </a:cubicBezTo>
                  <a:cubicBezTo>
                    <a:pt x="1037" y="3199"/>
                    <a:pt x="985" y="3180"/>
                    <a:pt x="907" y="3231"/>
                  </a:cubicBezTo>
                  <a:cubicBezTo>
                    <a:pt x="1051" y="3495"/>
                    <a:pt x="1196" y="3760"/>
                    <a:pt x="1341" y="4024"/>
                  </a:cubicBezTo>
                  <a:cubicBezTo>
                    <a:pt x="1352" y="4040"/>
                    <a:pt x="1367" y="4051"/>
                    <a:pt x="1389" y="4051"/>
                  </a:cubicBezTo>
                  <a:cubicBezTo>
                    <a:pt x="1590" y="4051"/>
                    <a:pt x="1791" y="4051"/>
                    <a:pt x="1992" y="4051"/>
                  </a:cubicBezTo>
                  <a:cubicBezTo>
                    <a:pt x="2007" y="4051"/>
                    <a:pt x="2018" y="4040"/>
                    <a:pt x="2018" y="4024"/>
                  </a:cubicBezTo>
                  <a:cubicBezTo>
                    <a:pt x="2018" y="4006"/>
                    <a:pt x="2018" y="3989"/>
                    <a:pt x="2018" y="3971"/>
                  </a:cubicBezTo>
                  <a:cubicBezTo>
                    <a:pt x="2018" y="3839"/>
                    <a:pt x="1912" y="3733"/>
                    <a:pt x="1780" y="3733"/>
                  </a:cubicBezTo>
                  <a:cubicBezTo>
                    <a:pt x="1729" y="3733"/>
                    <a:pt x="1678" y="3733"/>
                    <a:pt x="1627" y="3733"/>
                  </a:cubicBezTo>
                  <a:cubicBezTo>
                    <a:pt x="1608" y="3733"/>
                    <a:pt x="1590" y="3723"/>
                    <a:pt x="1582" y="3707"/>
                  </a:cubicBezTo>
                  <a:cubicBezTo>
                    <a:pt x="1543" y="3636"/>
                    <a:pt x="1504" y="3566"/>
                    <a:pt x="1465" y="3495"/>
                  </a:cubicBezTo>
                  <a:cubicBezTo>
                    <a:pt x="1571" y="3451"/>
                    <a:pt x="1658" y="3466"/>
                    <a:pt x="1783" y="3363"/>
                  </a:cubicBezTo>
                  <a:cubicBezTo>
                    <a:pt x="1907" y="3260"/>
                    <a:pt x="1888" y="3169"/>
                    <a:pt x="1941" y="3072"/>
                  </a:cubicBezTo>
                  <a:cubicBezTo>
                    <a:pt x="2032" y="3162"/>
                    <a:pt x="2205" y="3210"/>
                    <a:pt x="2213" y="3342"/>
                  </a:cubicBezTo>
                  <a:cubicBezTo>
                    <a:pt x="2218" y="3448"/>
                    <a:pt x="2155" y="3444"/>
                    <a:pt x="2125" y="3495"/>
                  </a:cubicBezTo>
                  <a:cubicBezTo>
                    <a:pt x="2297" y="3675"/>
                    <a:pt x="2468" y="3855"/>
                    <a:pt x="2639" y="4035"/>
                  </a:cubicBezTo>
                  <a:cubicBezTo>
                    <a:pt x="2649" y="4045"/>
                    <a:pt x="2662" y="4051"/>
                    <a:pt x="2676" y="4051"/>
                  </a:cubicBezTo>
                  <a:cubicBezTo>
                    <a:pt x="2862" y="4051"/>
                    <a:pt x="3048" y="4051"/>
                    <a:pt x="3234" y="4051"/>
                  </a:cubicBezTo>
                  <a:cubicBezTo>
                    <a:pt x="3250" y="4051"/>
                    <a:pt x="3260" y="4040"/>
                    <a:pt x="3260" y="4024"/>
                  </a:cubicBezTo>
                  <a:cubicBezTo>
                    <a:pt x="3260" y="4006"/>
                    <a:pt x="3260" y="3989"/>
                    <a:pt x="3260" y="3971"/>
                  </a:cubicBezTo>
                  <a:cubicBezTo>
                    <a:pt x="3260" y="3839"/>
                    <a:pt x="3154" y="3733"/>
                    <a:pt x="3022" y="3733"/>
                  </a:cubicBezTo>
                  <a:cubicBezTo>
                    <a:pt x="2952" y="3733"/>
                    <a:pt x="2881" y="3733"/>
                    <a:pt x="2810" y="3733"/>
                  </a:cubicBezTo>
                  <a:cubicBezTo>
                    <a:pt x="2795" y="3733"/>
                    <a:pt x="2776" y="3725"/>
                    <a:pt x="2768" y="3712"/>
                  </a:cubicBezTo>
                  <a:cubicBezTo>
                    <a:pt x="2730" y="3657"/>
                    <a:pt x="2691" y="3603"/>
                    <a:pt x="2652" y="3548"/>
                  </a:cubicBezTo>
                  <a:cubicBezTo>
                    <a:pt x="2705" y="3425"/>
                    <a:pt x="2810" y="3390"/>
                    <a:pt x="2810" y="3178"/>
                  </a:cubicBezTo>
                  <a:cubicBezTo>
                    <a:pt x="2810" y="2993"/>
                    <a:pt x="2599" y="2790"/>
                    <a:pt x="2493" y="2596"/>
                  </a:cubicBezTo>
                  <a:cubicBezTo>
                    <a:pt x="2616" y="2476"/>
                    <a:pt x="2686" y="2451"/>
                    <a:pt x="2861" y="2234"/>
                  </a:cubicBezTo>
                  <a:cubicBezTo>
                    <a:pt x="2906" y="2293"/>
                    <a:pt x="2951" y="2352"/>
                    <a:pt x="2996" y="2411"/>
                  </a:cubicBezTo>
                  <a:cubicBezTo>
                    <a:pt x="3259" y="2301"/>
                    <a:pt x="3521" y="2191"/>
                    <a:pt x="3784" y="2080"/>
                  </a:cubicBezTo>
                  <a:cubicBezTo>
                    <a:pt x="3802" y="2072"/>
                    <a:pt x="3816" y="2054"/>
                    <a:pt x="3816" y="2033"/>
                  </a:cubicBezTo>
                  <a:cubicBezTo>
                    <a:pt x="3816" y="1842"/>
                    <a:pt x="3816" y="1651"/>
                    <a:pt x="3816" y="1460"/>
                  </a:cubicBezTo>
                  <a:cubicBezTo>
                    <a:pt x="3816" y="1444"/>
                    <a:pt x="3805" y="1433"/>
                    <a:pt x="3789" y="1433"/>
                  </a:cubicBezTo>
                  <a:cubicBezTo>
                    <a:pt x="3771" y="1433"/>
                    <a:pt x="3754" y="1433"/>
                    <a:pt x="3736" y="1433"/>
                  </a:cubicBezTo>
                  <a:cubicBezTo>
                    <a:pt x="3604" y="1433"/>
                    <a:pt x="3498" y="1539"/>
                    <a:pt x="3498" y="1671"/>
                  </a:cubicBezTo>
                  <a:cubicBezTo>
                    <a:pt x="3498" y="1706"/>
                    <a:pt x="3498" y="1741"/>
                    <a:pt x="3498" y="1777"/>
                  </a:cubicBezTo>
                  <a:cubicBezTo>
                    <a:pt x="3498" y="1793"/>
                    <a:pt x="3488" y="1804"/>
                    <a:pt x="3472" y="1804"/>
                  </a:cubicBezTo>
                  <a:cubicBezTo>
                    <a:pt x="3352" y="1804"/>
                    <a:pt x="3232" y="1804"/>
                    <a:pt x="3112" y="1804"/>
                  </a:cubicBezTo>
                  <a:cubicBezTo>
                    <a:pt x="3138" y="1727"/>
                    <a:pt x="3154" y="1645"/>
                    <a:pt x="3154" y="1566"/>
                  </a:cubicBezTo>
                  <a:cubicBezTo>
                    <a:pt x="3154" y="1558"/>
                    <a:pt x="3154" y="1547"/>
                    <a:pt x="3154" y="1539"/>
                  </a:cubicBezTo>
                  <a:cubicBezTo>
                    <a:pt x="3370" y="1324"/>
                    <a:pt x="3585" y="1109"/>
                    <a:pt x="3800" y="894"/>
                  </a:cubicBezTo>
                  <a:cubicBezTo>
                    <a:pt x="3810" y="883"/>
                    <a:pt x="3816" y="870"/>
                    <a:pt x="3816" y="857"/>
                  </a:cubicBezTo>
                  <a:cubicBezTo>
                    <a:pt x="3816" y="652"/>
                    <a:pt x="3816" y="448"/>
                    <a:pt x="3816" y="243"/>
                  </a:cubicBezTo>
                  <a:cubicBezTo>
                    <a:pt x="3816" y="227"/>
                    <a:pt x="3805" y="217"/>
                    <a:pt x="3789" y="217"/>
                  </a:cubicBezTo>
                  <a:cubicBezTo>
                    <a:pt x="3771" y="217"/>
                    <a:pt x="3754" y="217"/>
                    <a:pt x="3736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0278" y="2166498"/>
            <a:ext cx="6858000" cy="1290064"/>
          </a:xfrm>
        </p:spPr>
        <p:txBody>
          <a:bodyPr lIns="0" tIns="0" rIns="0" bIns="0" anchor="t">
            <a:normAutofit/>
          </a:bodyPr>
          <a:lstStyle>
            <a:lvl1pPr algn="l">
              <a:defRPr sz="3200" b="1" i="0" cap="all" baseline="0">
                <a:solidFill>
                  <a:schemeClr val="bg1"/>
                </a:solidFill>
                <a:latin typeface="Barlow Semi Condensed Medium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0895BC-27F4-D64B-91B6-A003EF8D7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34" y="394078"/>
            <a:ext cx="2295727" cy="76214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87900C-EDCF-BA48-BAA4-C519A861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8984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539D49C7-0DE9-4049-921A-32B9B9B76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5503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7DDAFEF-8FB6-1F48-A002-11BD72C3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5220" y="4320000"/>
            <a:ext cx="2160587" cy="10985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grpSp>
        <p:nvGrpSpPr>
          <p:cNvPr id="29" name="Group 1">
            <a:extLst>
              <a:ext uri="{FF2B5EF4-FFF2-40B4-BE49-F238E27FC236}">
                <a16:creationId xmlns:a16="http://schemas.microsoft.com/office/drawing/2014/main" id="{486C14BF-59C2-8046-8635-BECC0AEE91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75504" y="3870732"/>
            <a:ext cx="322330" cy="323135"/>
            <a:chOff x="1999" y="1409"/>
            <a:chExt cx="400" cy="401"/>
          </a:xfrm>
          <a:solidFill>
            <a:schemeClr val="bg1"/>
          </a:solidFill>
        </p:grpSpPr>
        <p:sp>
          <p:nvSpPr>
            <p:cNvPr id="30" name="Freeform 2">
              <a:extLst>
                <a:ext uri="{FF2B5EF4-FFF2-40B4-BE49-F238E27FC236}">
                  <a16:creationId xmlns:a16="http://schemas.microsoft.com/office/drawing/2014/main" id="{E583E48F-7D82-B346-A488-D81D6C9BE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1409"/>
              <a:ext cx="400" cy="401"/>
            </a:xfrm>
            <a:custGeom>
              <a:avLst/>
              <a:gdLst>
                <a:gd name="T0" fmla="*/ 445 w 1770"/>
                <a:gd name="T1" fmla="*/ 1652 h 1772"/>
                <a:gd name="T2" fmla="*/ 1 w 1770"/>
                <a:gd name="T3" fmla="*/ 916 h 1772"/>
                <a:gd name="T4" fmla="*/ 173 w 1770"/>
                <a:gd name="T5" fmla="*/ 362 h 1772"/>
                <a:gd name="T6" fmla="*/ 240 w 1770"/>
                <a:gd name="T7" fmla="*/ 420 h 1772"/>
                <a:gd name="T8" fmla="*/ 239 w 1770"/>
                <a:gd name="T9" fmla="*/ 502 h 1772"/>
                <a:gd name="T10" fmla="*/ 132 w 1770"/>
                <a:gd name="T11" fmla="*/ 886 h 1772"/>
                <a:gd name="T12" fmla="*/ 233 w 1770"/>
                <a:gd name="T13" fmla="*/ 1261 h 1772"/>
                <a:gd name="T14" fmla="*/ 1262 w 1770"/>
                <a:gd name="T15" fmla="*/ 1537 h 1772"/>
                <a:gd name="T16" fmla="*/ 1538 w 1770"/>
                <a:gd name="T17" fmla="*/ 509 h 1772"/>
                <a:gd name="T18" fmla="*/ 991 w 1770"/>
                <a:gd name="T19" fmla="*/ 140 h 1772"/>
                <a:gd name="T20" fmla="*/ 845 w 1770"/>
                <a:gd name="T21" fmla="*/ 134 h 1772"/>
                <a:gd name="T22" fmla="*/ 684 w 1770"/>
                <a:gd name="T23" fmla="*/ 533 h 1772"/>
                <a:gd name="T24" fmla="*/ 549 w 1770"/>
                <a:gd name="T25" fmla="*/ 612 h 1772"/>
                <a:gd name="T26" fmla="*/ 529 w 1770"/>
                <a:gd name="T27" fmla="*/ 687 h 1772"/>
                <a:gd name="T28" fmla="*/ 683 w 1770"/>
                <a:gd name="T29" fmla="*/ 841 h 1772"/>
                <a:gd name="T30" fmla="*/ 758 w 1770"/>
                <a:gd name="T31" fmla="*/ 859 h 1772"/>
                <a:gd name="T32" fmla="*/ 816 w 1770"/>
                <a:gd name="T33" fmla="*/ 1073 h 1772"/>
                <a:gd name="T34" fmla="*/ 816 w 1770"/>
                <a:gd name="T35" fmla="*/ 1136 h 1772"/>
                <a:gd name="T36" fmla="*/ 820 w 1770"/>
                <a:gd name="T37" fmla="*/ 1249 h 1772"/>
                <a:gd name="T38" fmla="*/ 855 w 1770"/>
                <a:gd name="T39" fmla="*/ 1326 h 1772"/>
                <a:gd name="T40" fmla="*/ 914 w 1770"/>
                <a:gd name="T41" fmla="*/ 1346 h 1772"/>
                <a:gd name="T42" fmla="*/ 1013 w 1770"/>
                <a:gd name="T43" fmla="*/ 1248 h 1772"/>
                <a:gd name="T44" fmla="*/ 1337 w 1770"/>
                <a:gd name="T45" fmla="*/ 719 h 1772"/>
                <a:gd name="T46" fmla="*/ 1326 w 1770"/>
                <a:gd name="T47" fmla="*/ 642 h 1772"/>
                <a:gd name="T48" fmla="*/ 1330 w 1770"/>
                <a:gd name="T49" fmla="*/ 571 h 1772"/>
                <a:gd name="T50" fmla="*/ 1392 w 1770"/>
                <a:gd name="T51" fmla="*/ 506 h 1772"/>
                <a:gd name="T52" fmla="*/ 1467 w 1770"/>
                <a:gd name="T53" fmla="*/ 736 h 1772"/>
                <a:gd name="T54" fmla="*/ 1143 w 1770"/>
                <a:gd name="T55" fmla="*/ 1242 h 1772"/>
                <a:gd name="T56" fmla="*/ 1026 w 1770"/>
                <a:gd name="T57" fmla="*/ 1445 h 1772"/>
                <a:gd name="T58" fmla="*/ 914 w 1770"/>
                <a:gd name="T59" fmla="*/ 1476 h 1772"/>
                <a:gd name="T60" fmla="*/ 686 w 1770"/>
                <a:gd name="T61" fmla="*/ 1251 h 1772"/>
                <a:gd name="T62" fmla="*/ 682 w 1770"/>
                <a:gd name="T63" fmla="*/ 1101 h 1772"/>
                <a:gd name="T64" fmla="*/ 685 w 1770"/>
                <a:gd name="T65" fmla="*/ 1026 h 1772"/>
                <a:gd name="T66" fmla="*/ 688 w 1770"/>
                <a:gd name="T67" fmla="*/ 973 h 1772"/>
                <a:gd name="T68" fmla="*/ 682 w 1770"/>
                <a:gd name="T69" fmla="*/ 973 h 1772"/>
                <a:gd name="T70" fmla="*/ 395 w 1770"/>
                <a:gd name="T71" fmla="*/ 687 h 1772"/>
                <a:gd name="T72" fmla="*/ 434 w 1770"/>
                <a:gd name="T73" fmla="*/ 548 h 1772"/>
                <a:gd name="T74" fmla="*/ 786 w 1770"/>
                <a:gd name="T75" fmla="*/ 307 h 1772"/>
                <a:gd name="T76" fmla="*/ 602 w 1770"/>
                <a:gd name="T77" fmla="*/ 163 h 1772"/>
                <a:gd name="T78" fmla="*/ 569 w 1770"/>
                <a:gd name="T79" fmla="*/ 100 h 1772"/>
                <a:gd name="T80" fmla="*/ 603 w 1770"/>
                <a:gd name="T81" fmla="*/ 48 h 1772"/>
                <a:gd name="T82" fmla="*/ 885 w 1770"/>
                <a:gd name="T83" fmla="*/ 0 h 1772"/>
                <a:gd name="T84" fmla="*/ 1766 w 1770"/>
                <a:gd name="T85" fmla="*/ 809 h 1772"/>
                <a:gd name="T86" fmla="*/ 1651 w 1770"/>
                <a:gd name="T87" fmla="*/ 1327 h 1772"/>
                <a:gd name="T88" fmla="*/ 854 w 1770"/>
                <a:gd name="T89" fmla="*/ 177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70" h="1772">
                  <a:moveTo>
                    <a:pt x="854" y="1770"/>
                  </a:moveTo>
                  <a:lnTo>
                    <a:pt x="854" y="1770"/>
                  </a:lnTo>
                  <a:cubicBezTo>
                    <a:pt x="703" y="1764"/>
                    <a:pt x="576" y="1727"/>
                    <a:pt x="445" y="1652"/>
                  </a:cubicBezTo>
                  <a:cubicBezTo>
                    <a:pt x="303" y="1570"/>
                    <a:pt x="201" y="1468"/>
                    <a:pt x="119" y="1326"/>
                  </a:cubicBezTo>
                  <a:cubicBezTo>
                    <a:pt x="44" y="1195"/>
                    <a:pt x="7" y="1068"/>
                    <a:pt x="1" y="916"/>
                  </a:cubicBezTo>
                  <a:lnTo>
                    <a:pt x="1" y="916"/>
                  </a:lnTo>
                  <a:cubicBezTo>
                    <a:pt x="0" y="905"/>
                    <a:pt x="0" y="895"/>
                    <a:pt x="0" y="885"/>
                  </a:cubicBezTo>
                  <a:cubicBezTo>
                    <a:pt x="0" y="723"/>
                    <a:pt x="36" y="585"/>
                    <a:pt x="118" y="445"/>
                  </a:cubicBezTo>
                  <a:cubicBezTo>
                    <a:pt x="135" y="414"/>
                    <a:pt x="152" y="390"/>
                    <a:pt x="173" y="362"/>
                  </a:cubicBezTo>
                  <a:cubicBezTo>
                    <a:pt x="188" y="373"/>
                    <a:pt x="204" y="384"/>
                    <a:pt x="219" y="396"/>
                  </a:cubicBezTo>
                  <a:lnTo>
                    <a:pt x="219" y="396"/>
                  </a:lnTo>
                  <a:cubicBezTo>
                    <a:pt x="228" y="403"/>
                    <a:pt x="234" y="410"/>
                    <a:pt x="240" y="420"/>
                  </a:cubicBezTo>
                  <a:cubicBezTo>
                    <a:pt x="247" y="433"/>
                    <a:pt x="251" y="445"/>
                    <a:pt x="251" y="460"/>
                  </a:cubicBezTo>
                  <a:cubicBezTo>
                    <a:pt x="251" y="474"/>
                    <a:pt x="248" y="487"/>
                    <a:pt x="240" y="499"/>
                  </a:cubicBezTo>
                  <a:cubicBezTo>
                    <a:pt x="240" y="500"/>
                    <a:pt x="239" y="501"/>
                    <a:pt x="239" y="502"/>
                  </a:cubicBezTo>
                  <a:lnTo>
                    <a:pt x="239" y="502"/>
                  </a:lnTo>
                  <a:cubicBezTo>
                    <a:pt x="237" y="506"/>
                    <a:pt x="235" y="509"/>
                    <a:pt x="233" y="513"/>
                  </a:cubicBezTo>
                  <a:cubicBezTo>
                    <a:pt x="164" y="632"/>
                    <a:pt x="132" y="749"/>
                    <a:pt x="132" y="886"/>
                  </a:cubicBezTo>
                  <a:cubicBezTo>
                    <a:pt x="132" y="896"/>
                    <a:pt x="133" y="904"/>
                    <a:pt x="133" y="915"/>
                  </a:cubicBezTo>
                  <a:lnTo>
                    <a:pt x="133" y="915"/>
                  </a:lnTo>
                  <a:cubicBezTo>
                    <a:pt x="138" y="1043"/>
                    <a:pt x="169" y="1150"/>
                    <a:pt x="233" y="1261"/>
                  </a:cubicBezTo>
                  <a:cubicBezTo>
                    <a:pt x="303" y="1382"/>
                    <a:pt x="389" y="1468"/>
                    <a:pt x="509" y="1537"/>
                  </a:cubicBezTo>
                  <a:cubicBezTo>
                    <a:pt x="629" y="1607"/>
                    <a:pt x="747" y="1638"/>
                    <a:pt x="886" y="1638"/>
                  </a:cubicBezTo>
                  <a:cubicBezTo>
                    <a:pt x="1024" y="1638"/>
                    <a:pt x="1142" y="1607"/>
                    <a:pt x="1262" y="1537"/>
                  </a:cubicBezTo>
                  <a:cubicBezTo>
                    <a:pt x="1382" y="1468"/>
                    <a:pt x="1469" y="1382"/>
                    <a:pt x="1538" y="1261"/>
                  </a:cubicBezTo>
                  <a:cubicBezTo>
                    <a:pt x="1608" y="1141"/>
                    <a:pt x="1639" y="1024"/>
                    <a:pt x="1639" y="886"/>
                  </a:cubicBezTo>
                  <a:cubicBezTo>
                    <a:pt x="1639" y="747"/>
                    <a:pt x="1608" y="629"/>
                    <a:pt x="1538" y="509"/>
                  </a:cubicBezTo>
                  <a:cubicBezTo>
                    <a:pt x="1469" y="389"/>
                    <a:pt x="1382" y="302"/>
                    <a:pt x="1262" y="233"/>
                  </a:cubicBezTo>
                  <a:cubicBezTo>
                    <a:pt x="1174" y="182"/>
                    <a:pt x="1091" y="154"/>
                    <a:pt x="991" y="140"/>
                  </a:cubicBezTo>
                  <a:lnTo>
                    <a:pt x="991" y="140"/>
                  </a:lnTo>
                  <a:cubicBezTo>
                    <a:pt x="954" y="135"/>
                    <a:pt x="923" y="132"/>
                    <a:pt x="886" y="132"/>
                  </a:cubicBezTo>
                  <a:cubicBezTo>
                    <a:pt x="872" y="132"/>
                    <a:pt x="859" y="133"/>
                    <a:pt x="845" y="134"/>
                  </a:cubicBezTo>
                  <a:lnTo>
                    <a:pt x="845" y="134"/>
                  </a:lnTo>
                  <a:cubicBezTo>
                    <a:pt x="862" y="150"/>
                    <a:pt x="874" y="167"/>
                    <a:pt x="886" y="187"/>
                  </a:cubicBezTo>
                  <a:cubicBezTo>
                    <a:pt x="908" y="226"/>
                    <a:pt x="918" y="263"/>
                    <a:pt x="919" y="306"/>
                  </a:cubicBezTo>
                  <a:cubicBezTo>
                    <a:pt x="919" y="452"/>
                    <a:pt x="836" y="533"/>
                    <a:pt x="684" y="533"/>
                  </a:cubicBezTo>
                  <a:lnTo>
                    <a:pt x="684" y="533"/>
                  </a:lnTo>
                  <a:cubicBezTo>
                    <a:pt x="656" y="533"/>
                    <a:pt x="631" y="539"/>
                    <a:pt x="607" y="554"/>
                  </a:cubicBezTo>
                  <a:cubicBezTo>
                    <a:pt x="581" y="568"/>
                    <a:pt x="563" y="587"/>
                    <a:pt x="549" y="612"/>
                  </a:cubicBezTo>
                  <a:cubicBezTo>
                    <a:pt x="536" y="633"/>
                    <a:pt x="531" y="654"/>
                    <a:pt x="529" y="679"/>
                  </a:cubicBezTo>
                  <a:lnTo>
                    <a:pt x="529" y="679"/>
                  </a:lnTo>
                  <a:cubicBezTo>
                    <a:pt x="529" y="682"/>
                    <a:pt x="529" y="684"/>
                    <a:pt x="529" y="687"/>
                  </a:cubicBezTo>
                  <a:cubicBezTo>
                    <a:pt x="529" y="716"/>
                    <a:pt x="535" y="739"/>
                    <a:pt x="549" y="764"/>
                  </a:cubicBezTo>
                  <a:cubicBezTo>
                    <a:pt x="563" y="788"/>
                    <a:pt x="581" y="806"/>
                    <a:pt x="606" y="821"/>
                  </a:cubicBezTo>
                  <a:cubicBezTo>
                    <a:pt x="630" y="835"/>
                    <a:pt x="654" y="841"/>
                    <a:pt x="683" y="841"/>
                  </a:cubicBezTo>
                  <a:lnTo>
                    <a:pt x="683" y="841"/>
                  </a:lnTo>
                  <a:cubicBezTo>
                    <a:pt x="686" y="841"/>
                    <a:pt x="688" y="841"/>
                    <a:pt x="691" y="841"/>
                  </a:cubicBezTo>
                  <a:cubicBezTo>
                    <a:pt x="716" y="841"/>
                    <a:pt x="737" y="846"/>
                    <a:pt x="758" y="859"/>
                  </a:cubicBezTo>
                  <a:cubicBezTo>
                    <a:pt x="770" y="865"/>
                    <a:pt x="779" y="873"/>
                    <a:pt x="788" y="883"/>
                  </a:cubicBezTo>
                  <a:cubicBezTo>
                    <a:pt x="830" y="928"/>
                    <a:pt x="823" y="993"/>
                    <a:pt x="819" y="1040"/>
                  </a:cubicBezTo>
                  <a:cubicBezTo>
                    <a:pt x="817" y="1053"/>
                    <a:pt x="816" y="1065"/>
                    <a:pt x="816" y="1073"/>
                  </a:cubicBezTo>
                  <a:cubicBezTo>
                    <a:pt x="816" y="1083"/>
                    <a:pt x="816" y="1093"/>
                    <a:pt x="816" y="1103"/>
                  </a:cubicBezTo>
                  <a:lnTo>
                    <a:pt x="816" y="1103"/>
                  </a:lnTo>
                  <a:cubicBezTo>
                    <a:pt x="816" y="1114"/>
                    <a:pt x="816" y="1124"/>
                    <a:pt x="816" y="1136"/>
                  </a:cubicBezTo>
                  <a:cubicBezTo>
                    <a:pt x="816" y="1173"/>
                    <a:pt x="817" y="1204"/>
                    <a:pt x="820" y="1241"/>
                  </a:cubicBezTo>
                  <a:cubicBezTo>
                    <a:pt x="820" y="1244"/>
                    <a:pt x="820" y="1246"/>
                    <a:pt x="820" y="1249"/>
                  </a:cubicBezTo>
                  <a:lnTo>
                    <a:pt x="820" y="1249"/>
                  </a:lnTo>
                  <a:cubicBezTo>
                    <a:pt x="820" y="1252"/>
                    <a:pt x="819" y="1254"/>
                    <a:pt x="819" y="1256"/>
                  </a:cubicBezTo>
                  <a:cubicBezTo>
                    <a:pt x="819" y="1272"/>
                    <a:pt x="823" y="1285"/>
                    <a:pt x="831" y="1299"/>
                  </a:cubicBezTo>
                  <a:cubicBezTo>
                    <a:pt x="837" y="1310"/>
                    <a:pt x="845" y="1318"/>
                    <a:pt x="855" y="1326"/>
                  </a:cubicBezTo>
                  <a:lnTo>
                    <a:pt x="855" y="1326"/>
                  </a:lnTo>
                  <a:cubicBezTo>
                    <a:pt x="859" y="1328"/>
                    <a:pt x="862" y="1331"/>
                    <a:pt x="866" y="1333"/>
                  </a:cubicBezTo>
                  <a:cubicBezTo>
                    <a:pt x="882" y="1342"/>
                    <a:pt x="896" y="1346"/>
                    <a:pt x="914" y="1346"/>
                  </a:cubicBezTo>
                  <a:cubicBezTo>
                    <a:pt x="932" y="1346"/>
                    <a:pt x="948" y="1342"/>
                    <a:pt x="963" y="1333"/>
                  </a:cubicBezTo>
                  <a:cubicBezTo>
                    <a:pt x="979" y="1324"/>
                    <a:pt x="990" y="1313"/>
                    <a:pt x="999" y="1297"/>
                  </a:cubicBezTo>
                  <a:cubicBezTo>
                    <a:pt x="1008" y="1281"/>
                    <a:pt x="1012" y="1266"/>
                    <a:pt x="1013" y="1248"/>
                  </a:cubicBezTo>
                  <a:cubicBezTo>
                    <a:pt x="1013" y="1063"/>
                    <a:pt x="1065" y="965"/>
                    <a:pt x="1226" y="854"/>
                  </a:cubicBezTo>
                  <a:cubicBezTo>
                    <a:pt x="1228" y="853"/>
                    <a:pt x="1230" y="852"/>
                    <a:pt x="1231" y="851"/>
                  </a:cubicBezTo>
                  <a:cubicBezTo>
                    <a:pt x="1295" y="814"/>
                    <a:pt x="1331" y="770"/>
                    <a:pt x="1337" y="719"/>
                  </a:cubicBezTo>
                  <a:lnTo>
                    <a:pt x="1337" y="719"/>
                  </a:lnTo>
                  <a:cubicBezTo>
                    <a:pt x="1337" y="713"/>
                    <a:pt x="1338" y="708"/>
                    <a:pt x="1338" y="702"/>
                  </a:cubicBezTo>
                  <a:cubicBezTo>
                    <a:pt x="1338" y="680"/>
                    <a:pt x="1334" y="662"/>
                    <a:pt x="1326" y="642"/>
                  </a:cubicBezTo>
                  <a:lnTo>
                    <a:pt x="1326" y="642"/>
                  </a:lnTo>
                  <a:cubicBezTo>
                    <a:pt x="1321" y="632"/>
                    <a:pt x="1319" y="622"/>
                    <a:pt x="1319" y="611"/>
                  </a:cubicBezTo>
                  <a:cubicBezTo>
                    <a:pt x="1319" y="596"/>
                    <a:pt x="1323" y="584"/>
                    <a:pt x="1330" y="571"/>
                  </a:cubicBezTo>
                  <a:cubicBezTo>
                    <a:pt x="1334" y="565"/>
                    <a:pt x="1337" y="560"/>
                    <a:pt x="1342" y="555"/>
                  </a:cubicBezTo>
                  <a:cubicBezTo>
                    <a:pt x="1359" y="538"/>
                    <a:pt x="1376" y="522"/>
                    <a:pt x="1392" y="506"/>
                  </a:cubicBezTo>
                  <a:lnTo>
                    <a:pt x="1392" y="506"/>
                  </a:lnTo>
                  <a:cubicBezTo>
                    <a:pt x="1407" y="522"/>
                    <a:pt x="1419" y="538"/>
                    <a:pt x="1430" y="557"/>
                  </a:cubicBezTo>
                  <a:cubicBezTo>
                    <a:pt x="1457" y="603"/>
                    <a:pt x="1469" y="648"/>
                    <a:pt x="1469" y="702"/>
                  </a:cubicBezTo>
                  <a:cubicBezTo>
                    <a:pt x="1469" y="714"/>
                    <a:pt x="1468" y="724"/>
                    <a:pt x="1467" y="736"/>
                  </a:cubicBezTo>
                  <a:cubicBezTo>
                    <a:pt x="1459" y="799"/>
                    <a:pt x="1422" y="889"/>
                    <a:pt x="1298" y="962"/>
                  </a:cubicBezTo>
                  <a:cubicBezTo>
                    <a:pt x="1166" y="1055"/>
                    <a:pt x="1144" y="1121"/>
                    <a:pt x="1143" y="1242"/>
                  </a:cubicBezTo>
                  <a:lnTo>
                    <a:pt x="1143" y="1242"/>
                  </a:lnTo>
                  <a:cubicBezTo>
                    <a:pt x="1143" y="1243"/>
                    <a:pt x="1143" y="1243"/>
                    <a:pt x="1143" y="1243"/>
                  </a:cubicBezTo>
                  <a:cubicBezTo>
                    <a:pt x="1143" y="1286"/>
                    <a:pt x="1134" y="1323"/>
                    <a:pt x="1112" y="1360"/>
                  </a:cubicBezTo>
                  <a:cubicBezTo>
                    <a:pt x="1091" y="1397"/>
                    <a:pt x="1063" y="1424"/>
                    <a:pt x="1026" y="1445"/>
                  </a:cubicBezTo>
                  <a:cubicBezTo>
                    <a:pt x="996" y="1462"/>
                    <a:pt x="968" y="1472"/>
                    <a:pt x="933" y="1475"/>
                  </a:cubicBezTo>
                  <a:lnTo>
                    <a:pt x="933" y="1475"/>
                  </a:lnTo>
                  <a:cubicBezTo>
                    <a:pt x="927" y="1476"/>
                    <a:pt x="921" y="1476"/>
                    <a:pt x="914" y="1476"/>
                  </a:cubicBezTo>
                  <a:cubicBezTo>
                    <a:pt x="873" y="1476"/>
                    <a:pt x="837" y="1466"/>
                    <a:pt x="801" y="1445"/>
                  </a:cubicBezTo>
                  <a:cubicBezTo>
                    <a:pt x="764" y="1424"/>
                    <a:pt x="738" y="1398"/>
                    <a:pt x="717" y="1361"/>
                  </a:cubicBezTo>
                  <a:cubicBezTo>
                    <a:pt x="697" y="1326"/>
                    <a:pt x="687" y="1292"/>
                    <a:pt x="686" y="1251"/>
                  </a:cubicBezTo>
                  <a:lnTo>
                    <a:pt x="686" y="1251"/>
                  </a:lnTo>
                  <a:cubicBezTo>
                    <a:pt x="683" y="1211"/>
                    <a:pt x="682" y="1176"/>
                    <a:pt x="682" y="1135"/>
                  </a:cubicBezTo>
                  <a:cubicBezTo>
                    <a:pt x="682" y="1123"/>
                    <a:pt x="682" y="1113"/>
                    <a:pt x="682" y="1101"/>
                  </a:cubicBezTo>
                  <a:cubicBezTo>
                    <a:pt x="682" y="1092"/>
                    <a:pt x="682" y="1082"/>
                    <a:pt x="682" y="1072"/>
                  </a:cubicBezTo>
                  <a:lnTo>
                    <a:pt x="682" y="1072"/>
                  </a:lnTo>
                  <a:cubicBezTo>
                    <a:pt x="682" y="1056"/>
                    <a:pt x="683" y="1042"/>
                    <a:pt x="685" y="1026"/>
                  </a:cubicBezTo>
                  <a:lnTo>
                    <a:pt x="685" y="1026"/>
                  </a:lnTo>
                  <a:cubicBezTo>
                    <a:pt x="687" y="1011"/>
                    <a:pt x="688" y="999"/>
                    <a:pt x="688" y="984"/>
                  </a:cubicBezTo>
                  <a:cubicBezTo>
                    <a:pt x="688" y="980"/>
                    <a:pt x="688" y="977"/>
                    <a:pt x="688" y="973"/>
                  </a:cubicBezTo>
                  <a:cubicBezTo>
                    <a:pt x="686" y="973"/>
                    <a:pt x="684" y="973"/>
                    <a:pt x="682" y="973"/>
                  </a:cubicBezTo>
                  <a:lnTo>
                    <a:pt x="682" y="973"/>
                  </a:lnTo>
                  <a:lnTo>
                    <a:pt x="682" y="973"/>
                  </a:lnTo>
                  <a:cubicBezTo>
                    <a:pt x="629" y="973"/>
                    <a:pt x="584" y="961"/>
                    <a:pt x="539" y="934"/>
                  </a:cubicBezTo>
                  <a:cubicBezTo>
                    <a:pt x="493" y="908"/>
                    <a:pt x="460" y="875"/>
                    <a:pt x="434" y="830"/>
                  </a:cubicBezTo>
                  <a:cubicBezTo>
                    <a:pt x="407" y="784"/>
                    <a:pt x="395" y="740"/>
                    <a:pt x="395" y="687"/>
                  </a:cubicBezTo>
                  <a:cubicBezTo>
                    <a:pt x="395" y="683"/>
                    <a:pt x="395" y="679"/>
                    <a:pt x="396" y="674"/>
                  </a:cubicBezTo>
                  <a:lnTo>
                    <a:pt x="396" y="674"/>
                  </a:lnTo>
                  <a:cubicBezTo>
                    <a:pt x="399" y="628"/>
                    <a:pt x="411" y="589"/>
                    <a:pt x="434" y="548"/>
                  </a:cubicBezTo>
                  <a:cubicBezTo>
                    <a:pt x="461" y="501"/>
                    <a:pt x="495" y="468"/>
                    <a:pt x="541" y="441"/>
                  </a:cubicBezTo>
                  <a:cubicBezTo>
                    <a:pt x="588" y="414"/>
                    <a:pt x="633" y="402"/>
                    <a:pt x="686" y="401"/>
                  </a:cubicBezTo>
                  <a:cubicBezTo>
                    <a:pt x="771" y="401"/>
                    <a:pt x="786" y="369"/>
                    <a:pt x="786" y="307"/>
                  </a:cubicBezTo>
                  <a:cubicBezTo>
                    <a:pt x="786" y="204"/>
                    <a:pt x="633" y="172"/>
                    <a:pt x="624" y="171"/>
                  </a:cubicBezTo>
                  <a:lnTo>
                    <a:pt x="624" y="171"/>
                  </a:lnTo>
                  <a:cubicBezTo>
                    <a:pt x="616" y="169"/>
                    <a:pt x="609" y="167"/>
                    <a:pt x="602" y="163"/>
                  </a:cubicBezTo>
                  <a:cubicBezTo>
                    <a:pt x="591" y="157"/>
                    <a:pt x="584" y="148"/>
                    <a:pt x="578" y="138"/>
                  </a:cubicBezTo>
                  <a:cubicBezTo>
                    <a:pt x="571" y="127"/>
                    <a:pt x="569" y="117"/>
                    <a:pt x="569" y="105"/>
                  </a:cubicBezTo>
                  <a:cubicBezTo>
                    <a:pt x="569" y="103"/>
                    <a:pt x="569" y="102"/>
                    <a:pt x="569" y="100"/>
                  </a:cubicBezTo>
                  <a:lnTo>
                    <a:pt x="569" y="100"/>
                  </a:lnTo>
                  <a:cubicBezTo>
                    <a:pt x="570" y="90"/>
                    <a:pt x="572" y="82"/>
                    <a:pt x="578" y="73"/>
                  </a:cubicBezTo>
                  <a:cubicBezTo>
                    <a:pt x="584" y="62"/>
                    <a:pt x="592" y="54"/>
                    <a:pt x="603" y="48"/>
                  </a:cubicBezTo>
                  <a:cubicBezTo>
                    <a:pt x="607" y="45"/>
                    <a:pt x="611" y="43"/>
                    <a:pt x="617" y="42"/>
                  </a:cubicBezTo>
                  <a:lnTo>
                    <a:pt x="617" y="42"/>
                  </a:lnTo>
                  <a:cubicBezTo>
                    <a:pt x="708" y="13"/>
                    <a:pt x="789" y="0"/>
                    <a:pt x="885" y="0"/>
                  </a:cubicBezTo>
                  <a:cubicBezTo>
                    <a:pt x="1047" y="0"/>
                    <a:pt x="1186" y="37"/>
                    <a:pt x="1327" y="119"/>
                  </a:cubicBezTo>
                  <a:cubicBezTo>
                    <a:pt x="1469" y="200"/>
                    <a:pt x="1569" y="302"/>
                    <a:pt x="1651" y="443"/>
                  </a:cubicBezTo>
                  <a:cubicBezTo>
                    <a:pt x="1719" y="561"/>
                    <a:pt x="1754" y="673"/>
                    <a:pt x="1766" y="809"/>
                  </a:cubicBezTo>
                  <a:lnTo>
                    <a:pt x="1766" y="809"/>
                  </a:lnTo>
                  <a:cubicBezTo>
                    <a:pt x="1768" y="835"/>
                    <a:pt x="1769" y="858"/>
                    <a:pt x="1769" y="885"/>
                  </a:cubicBezTo>
                  <a:cubicBezTo>
                    <a:pt x="1769" y="1047"/>
                    <a:pt x="1733" y="1186"/>
                    <a:pt x="1651" y="1327"/>
                  </a:cubicBezTo>
                  <a:cubicBezTo>
                    <a:pt x="1570" y="1469"/>
                    <a:pt x="1467" y="1570"/>
                    <a:pt x="1326" y="1652"/>
                  </a:cubicBezTo>
                  <a:cubicBezTo>
                    <a:pt x="1185" y="1734"/>
                    <a:pt x="1046" y="1771"/>
                    <a:pt x="884" y="1771"/>
                  </a:cubicBezTo>
                  <a:cubicBezTo>
                    <a:pt x="873" y="1771"/>
                    <a:pt x="864" y="1771"/>
                    <a:pt x="854" y="1770"/>
                  </a:cubicBezTo>
                  <a:close/>
                  <a:moveTo>
                    <a:pt x="693" y="974"/>
                  </a:moveTo>
                  <a:lnTo>
                    <a:pt x="693" y="9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C8302C12-FCB7-064F-ABD2-50831E1C06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240278" y="3859630"/>
            <a:ext cx="330038" cy="330038"/>
            <a:chOff x="5594" y="1376"/>
            <a:chExt cx="389" cy="389"/>
          </a:xfrm>
          <a:solidFill>
            <a:schemeClr val="bg1"/>
          </a:solidFill>
        </p:grpSpPr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E3891D5-D604-0544-B870-93ACACA9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" y="1376"/>
              <a:ext cx="389" cy="389"/>
            </a:xfrm>
            <a:custGeom>
              <a:avLst/>
              <a:gdLst>
                <a:gd name="T0" fmla="*/ 1156 w 1719"/>
                <a:gd name="T1" fmla="*/ 1719 h 1720"/>
                <a:gd name="T2" fmla="*/ 1155 w 1719"/>
                <a:gd name="T3" fmla="*/ 1719 h 1720"/>
                <a:gd name="T4" fmla="*/ 1056 w 1719"/>
                <a:gd name="T5" fmla="*/ 1662 h 1720"/>
                <a:gd name="T6" fmla="*/ 1041 w 1719"/>
                <a:gd name="T7" fmla="*/ 1018 h 1720"/>
                <a:gd name="T8" fmla="*/ 678 w 1719"/>
                <a:gd name="T9" fmla="*/ 1312 h 1720"/>
                <a:gd name="T10" fmla="*/ 625 w 1719"/>
                <a:gd name="T11" fmla="*/ 1312 h 1720"/>
                <a:gd name="T12" fmla="*/ 556 w 1719"/>
                <a:gd name="T13" fmla="*/ 1273 h 1720"/>
                <a:gd name="T14" fmla="*/ 546 w 1719"/>
                <a:gd name="T15" fmla="*/ 999 h 1720"/>
                <a:gd name="T16" fmla="*/ 561 w 1719"/>
                <a:gd name="T17" fmla="*/ 943 h 1720"/>
                <a:gd name="T18" fmla="*/ 660 w 1719"/>
                <a:gd name="T19" fmla="*/ 886 h 1720"/>
                <a:gd name="T20" fmla="*/ 1057 w 1719"/>
                <a:gd name="T21" fmla="*/ 886 h 1720"/>
                <a:gd name="T22" fmla="*/ 1058 w 1719"/>
                <a:gd name="T23" fmla="*/ 886 h 1720"/>
                <a:gd name="T24" fmla="*/ 1158 w 1719"/>
                <a:gd name="T25" fmla="*/ 943 h 1720"/>
                <a:gd name="T26" fmla="*/ 1173 w 1719"/>
                <a:gd name="T27" fmla="*/ 1587 h 1720"/>
                <a:gd name="T28" fmla="*/ 1586 w 1719"/>
                <a:gd name="T29" fmla="*/ 659 h 1720"/>
                <a:gd name="T30" fmla="*/ 928 w 1719"/>
                <a:gd name="T31" fmla="*/ 157 h 1720"/>
                <a:gd name="T32" fmla="*/ 860 w 1719"/>
                <a:gd name="T33" fmla="*/ 133 h 1720"/>
                <a:gd name="T34" fmla="*/ 790 w 1719"/>
                <a:gd name="T35" fmla="*/ 157 h 1720"/>
                <a:gd name="T36" fmla="*/ 132 w 1719"/>
                <a:gd name="T37" fmla="*/ 1587 h 1720"/>
                <a:gd name="T38" fmla="*/ 595 w 1719"/>
                <a:gd name="T39" fmla="*/ 1587 h 1720"/>
                <a:gd name="T40" fmla="*/ 664 w 1719"/>
                <a:gd name="T41" fmla="*/ 1626 h 1720"/>
                <a:gd name="T42" fmla="*/ 675 w 1719"/>
                <a:gd name="T43" fmla="*/ 1666 h 1720"/>
                <a:gd name="T44" fmla="*/ 116 w 1719"/>
                <a:gd name="T45" fmla="*/ 1719 h 1720"/>
                <a:gd name="T46" fmla="*/ 114 w 1719"/>
                <a:gd name="T47" fmla="*/ 1719 h 1720"/>
                <a:gd name="T48" fmla="*/ 16 w 1719"/>
                <a:gd name="T49" fmla="*/ 1662 h 1720"/>
                <a:gd name="T50" fmla="*/ 0 w 1719"/>
                <a:gd name="T51" fmla="*/ 649 h 1720"/>
                <a:gd name="T52" fmla="*/ 0 w 1719"/>
                <a:gd name="T53" fmla="*/ 649 h 1720"/>
                <a:gd name="T54" fmla="*/ 45 w 1719"/>
                <a:gd name="T55" fmla="*/ 560 h 1720"/>
                <a:gd name="T56" fmla="*/ 710 w 1719"/>
                <a:gd name="T57" fmla="*/ 51 h 1720"/>
                <a:gd name="T58" fmla="*/ 860 w 1719"/>
                <a:gd name="T59" fmla="*/ 0 h 1720"/>
                <a:gd name="T60" fmla="*/ 1008 w 1719"/>
                <a:gd name="T61" fmla="*/ 51 h 1720"/>
                <a:gd name="T62" fmla="*/ 1674 w 1719"/>
                <a:gd name="T63" fmla="*/ 560 h 1720"/>
                <a:gd name="T64" fmla="*/ 1718 w 1719"/>
                <a:gd name="T65" fmla="*/ 649 h 1720"/>
                <a:gd name="T66" fmla="*/ 1718 w 1719"/>
                <a:gd name="T67" fmla="*/ 1606 h 1720"/>
                <a:gd name="T68" fmla="*/ 1661 w 1719"/>
                <a:gd name="T69" fmla="*/ 1703 h 1720"/>
                <a:gd name="T70" fmla="*/ 1602 w 1719"/>
                <a:gd name="T71" fmla="*/ 1719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19" h="1720">
                  <a:moveTo>
                    <a:pt x="1602" y="1719"/>
                  </a:moveTo>
                  <a:cubicBezTo>
                    <a:pt x="1453" y="1719"/>
                    <a:pt x="1305" y="1719"/>
                    <a:pt x="1156" y="1719"/>
                  </a:cubicBezTo>
                  <a:lnTo>
                    <a:pt x="1156" y="1719"/>
                  </a:lnTo>
                  <a:cubicBezTo>
                    <a:pt x="1156" y="1719"/>
                    <a:pt x="1156" y="1719"/>
                    <a:pt x="1155" y="1719"/>
                  </a:cubicBezTo>
                  <a:cubicBezTo>
                    <a:pt x="1134" y="1719"/>
                    <a:pt x="1116" y="1714"/>
                    <a:pt x="1098" y="1703"/>
                  </a:cubicBezTo>
                  <a:cubicBezTo>
                    <a:pt x="1080" y="1693"/>
                    <a:pt x="1066" y="1680"/>
                    <a:pt x="1056" y="1662"/>
                  </a:cubicBezTo>
                  <a:cubicBezTo>
                    <a:pt x="1046" y="1644"/>
                    <a:pt x="1041" y="1626"/>
                    <a:pt x="1041" y="1606"/>
                  </a:cubicBezTo>
                  <a:cubicBezTo>
                    <a:pt x="1041" y="1410"/>
                    <a:pt x="1041" y="1214"/>
                    <a:pt x="1041" y="1018"/>
                  </a:cubicBezTo>
                  <a:cubicBezTo>
                    <a:pt x="920" y="1018"/>
                    <a:pt x="799" y="1018"/>
                    <a:pt x="678" y="1018"/>
                  </a:cubicBezTo>
                  <a:cubicBezTo>
                    <a:pt x="678" y="1116"/>
                    <a:pt x="678" y="1214"/>
                    <a:pt x="678" y="1312"/>
                  </a:cubicBezTo>
                  <a:cubicBezTo>
                    <a:pt x="660" y="1312"/>
                    <a:pt x="642" y="1312"/>
                    <a:pt x="625" y="1312"/>
                  </a:cubicBezTo>
                  <a:lnTo>
                    <a:pt x="625" y="1312"/>
                  </a:lnTo>
                  <a:cubicBezTo>
                    <a:pt x="610" y="1312"/>
                    <a:pt x="597" y="1310"/>
                    <a:pt x="585" y="1302"/>
                  </a:cubicBezTo>
                  <a:cubicBezTo>
                    <a:pt x="572" y="1295"/>
                    <a:pt x="563" y="1286"/>
                    <a:pt x="556" y="1273"/>
                  </a:cubicBezTo>
                  <a:cubicBezTo>
                    <a:pt x="549" y="1261"/>
                    <a:pt x="546" y="1248"/>
                    <a:pt x="546" y="1233"/>
                  </a:cubicBezTo>
                  <a:cubicBezTo>
                    <a:pt x="546" y="1155"/>
                    <a:pt x="546" y="1077"/>
                    <a:pt x="546" y="999"/>
                  </a:cubicBezTo>
                  <a:lnTo>
                    <a:pt x="546" y="999"/>
                  </a:lnTo>
                  <a:cubicBezTo>
                    <a:pt x="546" y="979"/>
                    <a:pt x="551" y="961"/>
                    <a:pt x="561" y="943"/>
                  </a:cubicBezTo>
                  <a:cubicBezTo>
                    <a:pt x="571" y="925"/>
                    <a:pt x="585" y="912"/>
                    <a:pt x="603" y="901"/>
                  </a:cubicBezTo>
                  <a:cubicBezTo>
                    <a:pt x="621" y="891"/>
                    <a:pt x="639" y="886"/>
                    <a:pt x="660" y="886"/>
                  </a:cubicBezTo>
                  <a:cubicBezTo>
                    <a:pt x="661" y="886"/>
                    <a:pt x="660" y="886"/>
                    <a:pt x="661" y="886"/>
                  </a:cubicBezTo>
                  <a:cubicBezTo>
                    <a:pt x="793" y="886"/>
                    <a:pt x="925" y="886"/>
                    <a:pt x="1057" y="886"/>
                  </a:cubicBezTo>
                  <a:lnTo>
                    <a:pt x="1057" y="886"/>
                  </a:lnTo>
                  <a:cubicBezTo>
                    <a:pt x="1058" y="886"/>
                    <a:pt x="1058" y="886"/>
                    <a:pt x="1058" y="886"/>
                  </a:cubicBezTo>
                  <a:cubicBezTo>
                    <a:pt x="1079" y="886"/>
                    <a:pt x="1098" y="891"/>
                    <a:pt x="1116" y="901"/>
                  </a:cubicBezTo>
                  <a:cubicBezTo>
                    <a:pt x="1135" y="912"/>
                    <a:pt x="1148" y="925"/>
                    <a:pt x="1158" y="943"/>
                  </a:cubicBezTo>
                  <a:cubicBezTo>
                    <a:pt x="1169" y="961"/>
                    <a:pt x="1173" y="978"/>
                    <a:pt x="1173" y="999"/>
                  </a:cubicBezTo>
                  <a:cubicBezTo>
                    <a:pt x="1173" y="1195"/>
                    <a:pt x="1173" y="1391"/>
                    <a:pt x="1173" y="1587"/>
                  </a:cubicBezTo>
                  <a:cubicBezTo>
                    <a:pt x="1311" y="1587"/>
                    <a:pt x="1448" y="1587"/>
                    <a:pt x="1586" y="1587"/>
                  </a:cubicBezTo>
                  <a:cubicBezTo>
                    <a:pt x="1586" y="1278"/>
                    <a:pt x="1586" y="968"/>
                    <a:pt x="1586" y="659"/>
                  </a:cubicBezTo>
                  <a:cubicBezTo>
                    <a:pt x="1367" y="491"/>
                    <a:pt x="1148" y="324"/>
                    <a:pt x="928" y="157"/>
                  </a:cubicBezTo>
                  <a:lnTo>
                    <a:pt x="928" y="157"/>
                  </a:lnTo>
                  <a:cubicBezTo>
                    <a:pt x="924" y="154"/>
                    <a:pt x="920" y="151"/>
                    <a:pt x="916" y="149"/>
                  </a:cubicBezTo>
                  <a:cubicBezTo>
                    <a:pt x="898" y="138"/>
                    <a:pt x="880" y="133"/>
                    <a:pt x="860" y="133"/>
                  </a:cubicBezTo>
                  <a:cubicBezTo>
                    <a:pt x="839" y="133"/>
                    <a:pt x="821" y="139"/>
                    <a:pt x="803" y="149"/>
                  </a:cubicBezTo>
                  <a:cubicBezTo>
                    <a:pt x="798" y="152"/>
                    <a:pt x="795" y="154"/>
                    <a:pt x="790" y="157"/>
                  </a:cubicBezTo>
                  <a:cubicBezTo>
                    <a:pt x="570" y="324"/>
                    <a:pt x="351" y="491"/>
                    <a:pt x="132" y="659"/>
                  </a:cubicBezTo>
                  <a:cubicBezTo>
                    <a:pt x="132" y="968"/>
                    <a:pt x="132" y="1278"/>
                    <a:pt x="132" y="1587"/>
                  </a:cubicBezTo>
                  <a:cubicBezTo>
                    <a:pt x="286" y="1587"/>
                    <a:pt x="440" y="1587"/>
                    <a:pt x="595" y="1587"/>
                  </a:cubicBezTo>
                  <a:lnTo>
                    <a:pt x="595" y="1587"/>
                  </a:lnTo>
                  <a:cubicBezTo>
                    <a:pt x="610" y="1587"/>
                    <a:pt x="622" y="1590"/>
                    <a:pt x="635" y="1597"/>
                  </a:cubicBezTo>
                  <a:cubicBezTo>
                    <a:pt x="648" y="1604"/>
                    <a:pt x="657" y="1614"/>
                    <a:pt x="664" y="1626"/>
                  </a:cubicBezTo>
                  <a:cubicBezTo>
                    <a:pt x="671" y="1639"/>
                    <a:pt x="675" y="1651"/>
                    <a:pt x="675" y="1666"/>
                  </a:cubicBezTo>
                  <a:lnTo>
                    <a:pt x="675" y="1666"/>
                  </a:lnTo>
                  <a:cubicBezTo>
                    <a:pt x="675" y="1684"/>
                    <a:pt x="675" y="1701"/>
                    <a:pt x="675" y="1719"/>
                  </a:cubicBezTo>
                  <a:cubicBezTo>
                    <a:pt x="488" y="1719"/>
                    <a:pt x="302" y="1719"/>
                    <a:pt x="116" y="1719"/>
                  </a:cubicBezTo>
                  <a:lnTo>
                    <a:pt x="116" y="1719"/>
                  </a:lnTo>
                  <a:cubicBezTo>
                    <a:pt x="115" y="1719"/>
                    <a:pt x="115" y="1719"/>
                    <a:pt x="114" y="1719"/>
                  </a:cubicBezTo>
                  <a:cubicBezTo>
                    <a:pt x="93" y="1719"/>
                    <a:pt x="75" y="1714"/>
                    <a:pt x="57" y="1703"/>
                  </a:cubicBezTo>
                  <a:cubicBezTo>
                    <a:pt x="38" y="1693"/>
                    <a:pt x="26" y="1680"/>
                    <a:pt x="16" y="1662"/>
                  </a:cubicBezTo>
                  <a:cubicBezTo>
                    <a:pt x="5" y="1644"/>
                    <a:pt x="0" y="1626"/>
                    <a:pt x="0" y="1606"/>
                  </a:cubicBezTo>
                  <a:cubicBezTo>
                    <a:pt x="0" y="1287"/>
                    <a:pt x="0" y="968"/>
                    <a:pt x="0" y="649"/>
                  </a:cubicBezTo>
                  <a:lnTo>
                    <a:pt x="0" y="649"/>
                  </a:lnTo>
                  <a:lnTo>
                    <a:pt x="0" y="649"/>
                  </a:lnTo>
                  <a:cubicBezTo>
                    <a:pt x="0" y="628"/>
                    <a:pt x="5" y="610"/>
                    <a:pt x="15" y="593"/>
                  </a:cubicBezTo>
                  <a:cubicBezTo>
                    <a:pt x="23" y="579"/>
                    <a:pt x="32" y="569"/>
                    <a:pt x="45" y="560"/>
                  </a:cubicBezTo>
                  <a:cubicBezTo>
                    <a:pt x="267" y="390"/>
                    <a:pt x="488" y="221"/>
                    <a:pt x="710" y="51"/>
                  </a:cubicBezTo>
                  <a:lnTo>
                    <a:pt x="710" y="51"/>
                  </a:lnTo>
                  <a:cubicBezTo>
                    <a:pt x="719" y="44"/>
                    <a:pt x="726" y="39"/>
                    <a:pt x="737" y="33"/>
                  </a:cubicBezTo>
                  <a:cubicBezTo>
                    <a:pt x="775" y="11"/>
                    <a:pt x="814" y="0"/>
                    <a:pt x="860" y="0"/>
                  </a:cubicBezTo>
                  <a:cubicBezTo>
                    <a:pt x="905" y="0"/>
                    <a:pt x="943" y="10"/>
                    <a:pt x="982" y="33"/>
                  </a:cubicBezTo>
                  <a:cubicBezTo>
                    <a:pt x="992" y="38"/>
                    <a:pt x="999" y="44"/>
                    <a:pt x="1008" y="51"/>
                  </a:cubicBezTo>
                  <a:cubicBezTo>
                    <a:pt x="1230" y="221"/>
                    <a:pt x="1452" y="390"/>
                    <a:pt x="1674" y="560"/>
                  </a:cubicBezTo>
                  <a:lnTo>
                    <a:pt x="1674" y="560"/>
                  </a:lnTo>
                  <a:cubicBezTo>
                    <a:pt x="1687" y="570"/>
                    <a:pt x="1695" y="580"/>
                    <a:pt x="1703" y="593"/>
                  </a:cubicBezTo>
                  <a:cubicBezTo>
                    <a:pt x="1714" y="611"/>
                    <a:pt x="1718" y="628"/>
                    <a:pt x="1718" y="649"/>
                  </a:cubicBezTo>
                  <a:cubicBezTo>
                    <a:pt x="1718" y="968"/>
                    <a:pt x="1718" y="1287"/>
                    <a:pt x="1718" y="1606"/>
                  </a:cubicBezTo>
                  <a:lnTo>
                    <a:pt x="1718" y="1606"/>
                  </a:lnTo>
                  <a:cubicBezTo>
                    <a:pt x="1718" y="1626"/>
                    <a:pt x="1713" y="1644"/>
                    <a:pt x="1703" y="1662"/>
                  </a:cubicBezTo>
                  <a:cubicBezTo>
                    <a:pt x="1692" y="1680"/>
                    <a:pt x="1679" y="1693"/>
                    <a:pt x="1661" y="1703"/>
                  </a:cubicBezTo>
                  <a:cubicBezTo>
                    <a:pt x="1643" y="1714"/>
                    <a:pt x="1625" y="1719"/>
                    <a:pt x="1604" y="1719"/>
                  </a:cubicBezTo>
                  <a:cubicBezTo>
                    <a:pt x="1603" y="1719"/>
                    <a:pt x="1603" y="1719"/>
                    <a:pt x="1602" y="17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33" name="Group 77">
            <a:extLst>
              <a:ext uri="{FF2B5EF4-FFF2-40B4-BE49-F238E27FC236}">
                <a16:creationId xmlns:a16="http://schemas.microsoft.com/office/drawing/2014/main" id="{56294763-34D5-FF4F-96AA-7AA730CCF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588984" y="3917172"/>
            <a:ext cx="322191" cy="272496"/>
            <a:chOff x="3916" y="819"/>
            <a:chExt cx="389" cy="329"/>
          </a:xfrm>
          <a:solidFill>
            <a:schemeClr val="bg1"/>
          </a:solidFill>
        </p:grpSpPr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837B5F69-6E7A-6147-A3BD-1E716B52B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819"/>
              <a:ext cx="389" cy="329"/>
            </a:xfrm>
            <a:custGeom>
              <a:avLst/>
              <a:gdLst>
                <a:gd name="T0" fmla="*/ 253 w 1718"/>
                <a:gd name="T1" fmla="*/ 1453 h 1454"/>
                <a:gd name="T2" fmla="*/ 127 w 1718"/>
                <a:gd name="T3" fmla="*/ 1419 h 1454"/>
                <a:gd name="T4" fmla="*/ 0 w 1718"/>
                <a:gd name="T5" fmla="*/ 1199 h 1454"/>
                <a:gd name="T6" fmla="*/ 0 w 1718"/>
                <a:gd name="T7" fmla="*/ 255 h 1454"/>
                <a:gd name="T8" fmla="*/ 0 w 1718"/>
                <a:gd name="T9" fmla="*/ 255 h 1454"/>
                <a:gd name="T10" fmla="*/ 127 w 1718"/>
                <a:gd name="T11" fmla="*/ 34 h 1454"/>
                <a:gd name="T12" fmla="*/ 1464 w 1718"/>
                <a:gd name="T13" fmla="*/ 0 h 1454"/>
                <a:gd name="T14" fmla="*/ 1590 w 1718"/>
                <a:gd name="T15" fmla="*/ 34 h 1454"/>
                <a:gd name="T16" fmla="*/ 1717 w 1718"/>
                <a:gd name="T17" fmla="*/ 254 h 1454"/>
                <a:gd name="T18" fmla="*/ 1717 w 1718"/>
                <a:gd name="T19" fmla="*/ 366 h 1454"/>
                <a:gd name="T20" fmla="*/ 1717 w 1718"/>
                <a:gd name="T21" fmla="*/ 366 h 1454"/>
                <a:gd name="T22" fmla="*/ 1684 w 1718"/>
                <a:gd name="T23" fmla="*/ 423 h 1454"/>
                <a:gd name="T24" fmla="*/ 885 w 1718"/>
                <a:gd name="T25" fmla="*/ 779 h 1454"/>
                <a:gd name="T26" fmla="*/ 859 w 1718"/>
                <a:gd name="T27" fmla="*/ 784 h 1454"/>
                <a:gd name="T28" fmla="*/ 251 w 1718"/>
                <a:gd name="T29" fmla="*/ 518 h 1454"/>
                <a:gd name="T30" fmla="*/ 273 w 1718"/>
                <a:gd name="T31" fmla="*/ 470 h 1454"/>
                <a:gd name="T32" fmla="*/ 306 w 1718"/>
                <a:gd name="T33" fmla="*/ 433 h 1454"/>
                <a:gd name="T34" fmla="*/ 379 w 1718"/>
                <a:gd name="T35" fmla="*/ 430 h 1454"/>
                <a:gd name="T36" fmla="*/ 1585 w 1718"/>
                <a:gd name="T37" fmla="*/ 323 h 1454"/>
                <a:gd name="T38" fmla="*/ 1585 w 1718"/>
                <a:gd name="T39" fmla="*/ 256 h 1454"/>
                <a:gd name="T40" fmla="*/ 1569 w 1718"/>
                <a:gd name="T41" fmla="*/ 193 h 1454"/>
                <a:gd name="T42" fmla="*/ 1465 w 1718"/>
                <a:gd name="T43" fmla="*/ 132 h 1454"/>
                <a:gd name="T44" fmla="*/ 253 w 1718"/>
                <a:gd name="T45" fmla="*/ 132 h 1454"/>
                <a:gd name="T46" fmla="*/ 149 w 1718"/>
                <a:gd name="T47" fmla="*/ 193 h 1454"/>
                <a:gd name="T48" fmla="*/ 132 w 1718"/>
                <a:gd name="T49" fmla="*/ 255 h 1454"/>
                <a:gd name="T50" fmla="*/ 132 w 1718"/>
                <a:gd name="T51" fmla="*/ 1198 h 1454"/>
                <a:gd name="T52" fmla="*/ 149 w 1718"/>
                <a:gd name="T53" fmla="*/ 1260 h 1454"/>
                <a:gd name="T54" fmla="*/ 253 w 1718"/>
                <a:gd name="T55" fmla="*/ 1321 h 1454"/>
                <a:gd name="T56" fmla="*/ 1464 w 1718"/>
                <a:gd name="T57" fmla="*/ 1321 h 1454"/>
                <a:gd name="T58" fmla="*/ 1568 w 1718"/>
                <a:gd name="T59" fmla="*/ 1260 h 1454"/>
                <a:gd name="T60" fmla="*/ 1585 w 1718"/>
                <a:gd name="T61" fmla="*/ 1198 h 1454"/>
                <a:gd name="T62" fmla="*/ 1585 w 1718"/>
                <a:gd name="T63" fmla="*/ 803 h 1454"/>
                <a:gd name="T64" fmla="*/ 1624 w 1718"/>
                <a:gd name="T65" fmla="*/ 734 h 1454"/>
                <a:gd name="T66" fmla="*/ 1717 w 1718"/>
                <a:gd name="T67" fmla="*/ 724 h 1454"/>
                <a:gd name="T68" fmla="*/ 1717 w 1718"/>
                <a:gd name="T69" fmla="*/ 1198 h 1454"/>
                <a:gd name="T70" fmla="*/ 1683 w 1718"/>
                <a:gd name="T71" fmla="*/ 1326 h 1454"/>
                <a:gd name="T72" fmla="*/ 1464 w 1718"/>
                <a:gd name="T73" fmla="*/ 1453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8" h="1454">
                  <a:moveTo>
                    <a:pt x="1464" y="1453"/>
                  </a:moveTo>
                  <a:cubicBezTo>
                    <a:pt x="1060" y="1453"/>
                    <a:pt x="657" y="1453"/>
                    <a:pt x="253" y="1453"/>
                  </a:cubicBezTo>
                  <a:lnTo>
                    <a:pt x="253" y="1453"/>
                  </a:lnTo>
                  <a:cubicBezTo>
                    <a:pt x="207" y="1453"/>
                    <a:pt x="167" y="1442"/>
                    <a:pt x="127" y="1419"/>
                  </a:cubicBezTo>
                  <a:cubicBezTo>
                    <a:pt x="87" y="1396"/>
                    <a:pt x="57" y="1367"/>
                    <a:pt x="34" y="1326"/>
                  </a:cubicBezTo>
                  <a:cubicBezTo>
                    <a:pt x="10" y="1286"/>
                    <a:pt x="0" y="1246"/>
                    <a:pt x="0" y="1199"/>
                  </a:cubicBezTo>
                  <a:cubicBezTo>
                    <a:pt x="0" y="1199"/>
                    <a:pt x="0" y="1199"/>
                    <a:pt x="0" y="1198"/>
                  </a:cubicBezTo>
                  <a:cubicBezTo>
                    <a:pt x="0" y="884"/>
                    <a:pt x="0" y="569"/>
                    <a:pt x="0" y="255"/>
                  </a:cubicBezTo>
                  <a:lnTo>
                    <a:pt x="0" y="255"/>
                  </a:lnTo>
                  <a:lnTo>
                    <a:pt x="0" y="255"/>
                  </a:lnTo>
                  <a:cubicBezTo>
                    <a:pt x="0" y="208"/>
                    <a:pt x="10" y="167"/>
                    <a:pt x="34" y="127"/>
                  </a:cubicBezTo>
                  <a:cubicBezTo>
                    <a:pt x="57" y="86"/>
                    <a:pt x="87" y="58"/>
                    <a:pt x="127" y="34"/>
                  </a:cubicBezTo>
                  <a:cubicBezTo>
                    <a:pt x="167" y="11"/>
                    <a:pt x="207" y="1"/>
                    <a:pt x="253" y="0"/>
                  </a:cubicBezTo>
                  <a:cubicBezTo>
                    <a:pt x="657" y="0"/>
                    <a:pt x="1060" y="0"/>
                    <a:pt x="1464" y="0"/>
                  </a:cubicBezTo>
                  <a:lnTo>
                    <a:pt x="1464" y="0"/>
                  </a:lnTo>
                  <a:cubicBezTo>
                    <a:pt x="1511" y="1"/>
                    <a:pt x="1550" y="11"/>
                    <a:pt x="1590" y="34"/>
                  </a:cubicBezTo>
                  <a:cubicBezTo>
                    <a:pt x="1630" y="58"/>
                    <a:pt x="1660" y="86"/>
                    <a:pt x="1683" y="127"/>
                  </a:cubicBezTo>
                  <a:cubicBezTo>
                    <a:pt x="1707" y="167"/>
                    <a:pt x="1717" y="207"/>
                    <a:pt x="1717" y="254"/>
                  </a:cubicBezTo>
                  <a:cubicBezTo>
                    <a:pt x="1717" y="255"/>
                    <a:pt x="1717" y="255"/>
                    <a:pt x="1717" y="255"/>
                  </a:cubicBezTo>
                  <a:cubicBezTo>
                    <a:pt x="1717" y="292"/>
                    <a:pt x="1717" y="329"/>
                    <a:pt x="1717" y="366"/>
                  </a:cubicBezTo>
                  <a:lnTo>
                    <a:pt x="1717" y="366"/>
                  </a:lnTo>
                  <a:lnTo>
                    <a:pt x="1717" y="366"/>
                  </a:lnTo>
                  <a:cubicBezTo>
                    <a:pt x="1717" y="378"/>
                    <a:pt x="1714" y="388"/>
                    <a:pt x="1708" y="399"/>
                  </a:cubicBezTo>
                  <a:cubicBezTo>
                    <a:pt x="1702" y="409"/>
                    <a:pt x="1694" y="416"/>
                    <a:pt x="1684" y="423"/>
                  </a:cubicBezTo>
                  <a:cubicBezTo>
                    <a:pt x="1682" y="424"/>
                    <a:pt x="1680" y="425"/>
                    <a:pt x="1678" y="426"/>
                  </a:cubicBezTo>
                  <a:cubicBezTo>
                    <a:pt x="1414" y="543"/>
                    <a:pt x="1150" y="661"/>
                    <a:pt x="885" y="779"/>
                  </a:cubicBezTo>
                  <a:lnTo>
                    <a:pt x="885" y="779"/>
                  </a:lnTo>
                  <a:cubicBezTo>
                    <a:pt x="876" y="782"/>
                    <a:pt x="868" y="784"/>
                    <a:pt x="859" y="784"/>
                  </a:cubicBezTo>
                  <a:cubicBezTo>
                    <a:pt x="849" y="784"/>
                    <a:pt x="842" y="782"/>
                    <a:pt x="833" y="779"/>
                  </a:cubicBezTo>
                  <a:cubicBezTo>
                    <a:pt x="639" y="692"/>
                    <a:pt x="445" y="605"/>
                    <a:pt x="251" y="518"/>
                  </a:cubicBezTo>
                  <a:cubicBezTo>
                    <a:pt x="258" y="502"/>
                    <a:pt x="266" y="486"/>
                    <a:pt x="273" y="470"/>
                  </a:cubicBezTo>
                  <a:lnTo>
                    <a:pt x="273" y="470"/>
                  </a:lnTo>
                  <a:cubicBezTo>
                    <a:pt x="274" y="467"/>
                    <a:pt x="275" y="465"/>
                    <a:pt x="277" y="462"/>
                  </a:cubicBezTo>
                  <a:cubicBezTo>
                    <a:pt x="284" y="450"/>
                    <a:pt x="293" y="440"/>
                    <a:pt x="306" y="433"/>
                  </a:cubicBezTo>
                  <a:cubicBezTo>
                    <a:pt x="319" y="426"/>
                    <a:pt x="331" y="423"/>
                    <a:pt x="346" y="423"/>
                  </a:cubicBezTo>
                  <a:cubicBezTo>
                    <a:pt x="358" y="423"/>
                    <a:pt x="368" y="425"/>
                    <a:pt x="379" y="430"/>
                  </a:cubicBezTo>
                  <a:cubicBezTo>
                    <a:pt x="539" y="502"/>
                    <a:pt x="699" y="574"/>
                    <a:pt x="859" y="646"/>
                  </a:cubicBezTo>
                  <a:cubicBezTo>
                    <a:pt x="1101" y="538"/>
                    <a:pt x="1343" y="430"/>
                    <a:pt x="1585" y="323"/>
                  </a:cubicBezTo>
                  <a:cubicBezTo>
                    <a:pt x="1585" y="300"/>
                    <a:pt x="1585" y="278"/>
                    <a:pt x="1585" y="256"/>
                  </a:cubicBezTo>
                  <a:lnTo>
                    <a:pt x="1585" y="256"/>
                  </a:lnTo>
                  <a:cubicBezTo>
                    <a:pt x="1585" y="255"/>
                    <a:pt x="1585" y="255"/>
                    <a:pt x="1585" y="254"/>
                  </a:cubicBezTo>
                  <a:cubicBezTo>
                    <a:pt x="1585" y="232"/>
                    <a:pt x="1580" y="212"/>
                    <a:pt x="1569" y="193"/>
                  </a:cubicBezTo>
                  <a:cubicBezTo>
                    <a:pt x="1558" y="173"/>
                    <a:pt x="1544" y="160"/>
                    <a:pt x="1525" y="149"/>
                  </a:cubicBezTo>
                  <a:cubicBezTo>
                    <a:pt x="1506" y="138"/>
                    <a:pt x="1487" y="133"/>
                    <a:pt x="1465" y="132"/>
                  </a:cubicBezTo>
                  <a:cubicBezTo>
                    <a:pt x="1061" y="132"/>
                    <a:pt x="657" y="132"/>
                    <a:pt x="253" y="132"/>
                  </a:cubicBezTo>
                  <a:lnTo>
                    <a:pt x="253" y="132"/>
                  </a:lnTo>
                  <a:cubicBezTo>
                    <a:pt x="231" y="133"/>
                    <a:pt x="212" y="138"/>
                    <a:pt x="193" y="149"/>
                  </a:cubicBezTo>
                  <a:cubicBezTo>
                    <a:pt x="174" y="160"/>
                    <a:pt x="160" y="173"/>
                    <a:pt x="149" y="193"/>
                  </a:cubicBezTo>
                  <a:cubicBezTo>
                    <a:pt x="137" y="212"/>
                    <a:pt x="132" y="232"/>
                    <a:pt x="132" y="254"/>
                  </a:cubicBezTo>
                  <a:cubicBezTo>
                    <a:pt x="132" y="254"/>
                    <a:pt x="132" y="255"/>
                    <a:pt x="132" y="255"/>
                  </a:cubicBezTo>
                  <a:cubicBezTo>
                    <a:pt x="132" y="569"/>
                    <a:pt x="132" y="884"/>
                    <a:pt x="132" y="1198"/>
                  </a:cubicBezTo>
                  <a:lnTo>
                    <a:pt x="132" y="1198"/>
                  </a:lnTo>
                  <a:cubicBezTo>
                    <a:pt x="132" y="1199"/>
                    <a:pt x="132" y="1199"/>
                    <a:pt x="132" y="1199"/>
                  </a:cubicBezTo>
                  <a:cubicBezTo>
                    <a:pt x="132" y="1222"/>
                    <a:pt x="137" y="1241"/>
                    <a:pt x="149" y="1260"/>
                  </a:cubicBezTo>
                  <a:cubicBezTo>
                    <a:pt x="160" y="1280"/>
                    <a:pt x="174" y="1294"/>
                    <a:pt x="193" y="1305"/>
                  </a:cubicBezTo>
                  <a:cubicBezTo>
                    <a:pt x="212" y="1316"/>
                    <a:pt x="231" y="1321"/>
                    <a:pt x="253" y="1321"/>
                  </a:cubicBezTo>
                  <a:cubicBezTo>
                    <a:pt x="657" y="1321"/>
                    <a:pt x="1060" y="1321"/>
                    <a:pt x="1464" y="1321"/>
                  </a:cubicBezTo>
                  <a:lnTo>
                    <a:pt x="1464" y="1321"/>
                  </a:lnTo>
                  <a:cubicBezTo>
                    <a:pt x="1486" y="1321"/>
                    <a:pt x="1505" y="1316"/>
                    <a:pt x="1524" y="1305"/>
                  </a:cubicBezTo>
                  <a:cubicBezTo>
                    <a:pt x="1543" y="1294"/>
                    <a:pt x="1557" y="1280"/>
                    <a:pt x="1568" y="1260"/>
                  </a:cubicBezTo>
                  <a:cubicBezTo>
                    <a:pt x="1580" y="1241"/>
                    <a:pt x="1585" y="1222"/>
                    <a:pt x="1585" y="1199"/>
                  </a:cubicBezTo>
                  <a:cubicBezTo>
                    <a:pt x="1585" y="1199"/>
                    <a:pt x="1585" y="1199"/>
                    <a:pt x="1585" y="1198"/>
                  </a:cubicBezTo>
                  <a:cubicBezTo>
                    <a:pt x="1585" y="1066"/>
                    <a:pt x="1585" y="934"/>
                    <a:pt x="1585" y="803"/>
                  </a:cubicBezTo>
                  <a:lnTo>
                    <a:pt x="1585" y="803"/>
                  </a:lnTo>
                  <a:cubicBezTo>
                    <a:pt x="1585" y="788"/>
                    <a:pt x="1588" y="775"/>
                    <a:pt x="1595" y="763"/>
                  </a:cubicBezTo>
                  <a:cubicBezTo>
                    <a:pt x="1603" y="750"/>
                    <a:pt x="1612" y="741"/>
                    <a:pt x="1624" y="734"/>
                  </a:cubicBezTo>
                  <a:cubicBezTo>
                    <a:pt x="1637" y="727"/>
                    <a:pt x="1649" y="724"/>
                    <a:pt x="1664" y="724"/>
                  </a:cubicBezTo>
                  <a:cubicBezTo>
                    <a:pt x="1682" y="724"/>
                    <a:pt x="1699" y="724"/>
                    <a:pt x="1717" y="724"/>
                  </a:cubicBezTo>
                  <a:cubicBezTo>
                    <a:pt x="1717" y="882"/>
                    <a:pt x="1717" y="1040"/>
                    <a:pt x="1717" y="1198"/>
                  </a:cubicBezTo>
                  <a:lnTo>
                    <a:pt x="1717" y="1198"/>
                  </a:lnTo>
                  <a:cubicBezTo>
                    <a:pt x="1717" y="1199"/>
                    <a:pt x="1717" y="1199"/>
                    <a:pt x="1717" y="1199"/>
                  </a:cubicBezTo>
                  <a:cubicBezTo>
                    <a:pt x="1717" y="1246"/>
                    <a:pt x="1707" y="1286"/>
                    <a:pt x="1683" y="1326"/>
                  </a:cubicBezTo>
                  <a:cubicBezTo>
                    <a:pt x="1660" y="1367"/>
                    <a:pt x="1630" y="1396"/>
                    <a:pt x="1590" y="1419"/>
                  </a:cubicBezTo>
                  <a:cubicBezTo>
                    <a:pt x="1550" y="1442"/>
                    <a:pt x="1511" y="1453"/>
                    <a:pt x="1464" y="14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9211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27F896-1CB1-ED4B-9A86-FF8E76109C4C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63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265C00-AF24-2C44-A3F8-7C1260EBD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1" y="2218501"/>
            <a:ext cx="5892114" cy="132222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690F57B-F59A-0E40-8C2B-5F6B2454D7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2988" y="1975253"/>
            <a:ext cx="227013" cy="227012"/>
            <a:chOff x="1228" y="1091"/>
            <a:chExt cx="143" cy="143"/>
          </a:xfrm>
          <a:solidFill>
            <a:schemeClr val="bg1"/>
          </a:solidFill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E6320723-C19F-BE43-83C2-97BDFBBF7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62A49474-E1EC-B64F-A37A-2251E34C9D2A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>
            <a:off x="7064058" y="3636278"/>
            <a:ext cx="1879127" cy="1879119"/>
            <a:chOff x="1228" y="1091"/>
            <a:chExt cx="143" cy="143"/>
          </a:xfrm>
          <a:solidFill>
            <a:schemeClr val="bg1"/>
          </a:solidFill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C620214-0A6F-5C41-8201-23F6B881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091"/>
              <a:ext cx="143" cy="143"/>
            </a:xfrm>
            <a:custGeom>
              <a:avLst/>
              <a:gdLst>
                <a:gd name="T0" fmla="*/ 633 w 634"/>
                <a:gd name="T1" fmla="*/ 79 h 634"/>
                <a:gd name="T2" fmla="*/ 633 w 634"/>
                <a:gd name="T3" fmla="*/ 79 h 634"/>
                <a:gd name="T4" fmla="*/ 633 w 634"/>
                <a:gd name="T5" fmla="*/ 79 h 634"/>
                <a:gd name="T6" fmla="*/ 622 w 634"/>
                <a:gd name="T7" fmla="*/ 40 h 634"/>
                <a:gd name="T8" fmla="*/ 593 w 634"/>
                <a:gd name="T9" fmla="*/ 11 h 634"/>
                <a:gd name="T10" fmla="*/ 554 w 634"/>
                <a:gd name="T11" fmla="*/ 0 h 634"/>
                <a:gd name="T12" fmla="*/ 79 w 634"/>
                <a:gd name="T13" fmla="*/ 0 h 634"/>
                <a:gd name="T14" fmla="*/ 79 w 634"/>
                <a:gd name="T15" fmla="*/ 0 h 634"/>
                <a:gd name="T16" fmla="*/ 40 w 634"/>
                <a:gd name="T17" fmla="*/ 11 h 634"/>
                <a:gd name="T18" fmla="*/ 11 w 634"/>
                <a:gd name="T19" fmla="*/ 40 h 634"/>
                <a:gd name="T20" fmla="*/ 0 w 634"/>
                <a:gd name="T21" fmla="*/ 79 h 634"/>
                <a:gd name="T22" fmla="*/ 0 w 634"/>
                <a:gd name="T23" fmla="*/ 633 h 634"/>
                <a:gd name="T24" fmla="*/ 159 w 634"/>
                <a:gd name="T25" fmla="*/ 633 h 634"/>
                <a:gd name="T26" fmla="*/ 159 w 634"/>
                <a:gd name="T27" fmla="*/ 159 h 634"/>
                <a:gd name="T28" fmla="*/ 633 w 634"/>
                <a:gd name="T29" fmla="*/ 159 h 634"/>
                <a:gd name="T30" fmla="*/ 633 w 634"/>
                <a:gd name="T31" fmla="*/ 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4" h="634">
                  <a:moveTo>
                    <a:pt x="633" y="79"/>
                  </a:moveTo>
                  <a:lnTo>
                    <a:pt x="633" y="79"/>
                  </a:lnTo>
                  <a:lnTo>
                    <a:pt x="633" y="79"/>
                  </a:lnTo>
                  <a:cubicBezTo>
                    <a:pt x="633" y="65"/>
                    <a:pt x="629" y="52"/>
                    <a:pt x="622" y="40"/>
                  </a:cubicBezTo>
                  <a:cubicBezTo>
                    <a:pt x="615" y="27"/>
                    <a:pt x="606" y="18"/>
                    <a:pt x="593" y="11"/>
                  </a:cubicBezTo>
                  <a:cubicBezTo>
                    <a:pt x="581" y="4"/>
                    <a:pt x="568" y="0"/>
                    <a:pt x="554" y="0"/>
                  </a:cubicBezTo>
                  <a:cubicBezTo>
                    <a:pt x="396" y="0"/>
                    <a:pt x="237" y="0"/>
                    <a:pt x="79" y="0"/>
                  </a:cubicBezTo>
                  <a:lnTo>
                    <a:pt x="79" y="0"/>
                  </a:lnTo>
                  <a:cubicBezTo>
                    <a:pt x="65" y="0"/>
                    <a:pt x="52" y="4"/>
                    <a:pt x="40" y="11"/>
                  </a:cubicBezTo>
                  <a:cubicBezTo>
                    <a:pt x="27" y="18"/>
                    <a:pt x="18" y="27"/>
                    <a:pt x="11" y="40"/>
                  </a:cubicBezTo>
                  <a:cubicBezTo>
                    <a:pt x="4" y="52"/>
                    <a:pt x="0" y="65"/>
                    <a:pt x="0" y="79"/>
                  </a:cubicBezTo>
                  <a:cubicBezTo>
                    <a:pt x="0" y="264"/>
                    <a:pt x="0" y="448"/>
                    <a:pt x="0" y="633"/>
                  </a:cubicBezTo>
                  <a:cubicBezTo>
                    <a:pt x="53" y="633"/>
                    <a:pt x="106" y="633"/>
                    <a:pt x="159" y="633"/>
                  </a:cubicBezTo>
                  <a:cubicBezTo>
                    <a:pt x="159" y="475"/>
                    <a:pt x="159" y="317"/>
                    <a:pt x="159" y="159"/>
                  </a:cubicBezTo>
                  <a:cubicBezTo>
                    <a:pt x="317" y="159"/>
                    <a:pt x="475" y="159"/>
                    <a:pt x="633" y="159"/>
                  </a:cubicBezTo>
                  <a:cubicBezTo>
                    <a:pt x="633" y="132"/>
                    <a:pt x="633" y="105"/>
                    <a:pt x="633" y="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1093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BDE014-6E56-1448-B554-06EDE06AD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A12863F-5D9B-7D4E-9D7C-DAA849FF9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AF262D6-9A64-E34B-A52F-654745E7D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62DAF1-01EA-354A-BEA4-EACA3AC2B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9E3FA54-2F93-1D41-85C9-78B771777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3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83BC0-8591-484F-B56B-C827F1CCAF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1520825"/>
            <a:ext cx="5486400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2085186-8C11-334D-9338-BBF50C129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C17EE5E-7E18-744F-806E-EBCF4A54F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D8BA2C-5E61-9743-9E72-E7B5106FD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258E181-95FB-BE46-B564-2C1485BB6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1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A5AA41FA-C63E-1540-BBFD-13513E590CF3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BFA326-5898-D14C-92A2-8BE0788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DE3EE52-FF4A-4140-8EE6-4FF835FA8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83BC0-8591-484F-B56B-C827F1CCA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50" y="1520825"/>
            <a:ext cx="5486400" cy="3627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Eins</a:t>
            </a:r>
          </a:p>
          <a:p>
            <a:pPr marL="360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eins</a:t>
            </a:r>
          </a:p>
          <a:p>
            <a:pPr marL="360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</a:t>
            </a:r>
          </a:p>
          <a:p>
            <a:pPr marL="540000" lvl="2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 eins</a:t>
            </a:r>
          </a:p>
          <a:p>
            <a:pPr marL="720000" lvl="3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Eins zwei eins eins</a:t>
            </a:r>
          </a:p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Zwei</a:t>
            </a:r>
          </a:p>
          <a:p>
            <a:pPr marL="180000" indent="-180000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de-DE" dirty="0"/>
              <a:t>Drei</a:t>
            </a:r>
          </a:p>
          <a:p>
            <a:pPr marL="324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Drei Eins</a:t>
            </a:r>
          </a:p>
          <a:p>
            <a:pPr marL="324000" lvl="1" indent="-1800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Drei Zwei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0EFA77B-1415-704D-9BE4-D4F924CDB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906DE13-5BF4-1140-9211-120DB7B61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FEF4AFD-9BE4-374C-895B-D31F868B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4266677-DBFA-6549-8929-AE503E5AF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B992B146-3ED6-E440-B407-DD4836EE4EFE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91EB5B0-9B68-6E4F-A861-F773ACAE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E82EFDD-388B-8243-BF43-95C884D03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90A37F-6AD9-A842-876C-4AF61E0F7C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9391" y="1520825"/>
            <a:ext cx="3806825" cy="36274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CC0F8A30-41F0-9940-8589-887CBA7D3DB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06613" y="1520825"/>
            <a:ext cx="3806825" cy="36274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EFE6B8D-ADC1-BA45-8AB1-F883F3E8F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DED0052-8339-7341-8CF8-13638CABA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EC8410-8E5F-1841-A4CF-F5D82E569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E7BF39-51C8-7B45-9E40-2656C08733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3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B992B146-3ED6-E440-B407-DD4836EE4EFE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91EB5B0-9B68-6E4F-A861-F773ACAE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E82EFDD-388B-8243-BF43-95C884D03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90A37F-6AD9-A842-876C-4AF61E0F7C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9391" y="1520825"/>
            <a:ext cx="3806825" cy="17748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CC0F8A30-41F0-9940-8589-887CBA7D3DB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06613" y="1520825"/>
            <a:ext cx="3806825" cy="17748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9C77018-5DF8-2243-A7B3-0C6C34710D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9391" y="3444875"/>
            <a:ext cx="3806825" cy="17033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38650370-D163-3343-B219-BD3F3D86920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06613" y="3444875"/>
            <a:ext cx="3806825" cy="17033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BB5501A-2B4D-4245-B682-774410650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39365-D50E-F243-A527-85AA07970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BB731F-3E2B-354B-A1FA-F5153A90D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E5FA329-3749-C440-99A0-B90157A06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8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C1B79B8-CADE-5743-A7D2-0E0A09B0C4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8650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93EEEF19-B958-B447-B3C3-F5D5A30556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6798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221A9592-144E-D447-9591-130170064B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58683" y="1521353"/>
            <a:ext cx="2447925" cy="113541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634165E-708D-D844-9D7D-96AB9E5658E1}"/>
              </a:ext>
            </a:extLst>
          </p:cNvPr>
          <p:cNvSpPr txBox="1"/>
          <p:nvPr userDrawn="1"/>
        </p:nvSpPr>
        <p:spPr>
          <a:xfrm>
            <a:off x="4578875" y="687519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25000" lnSpcReduction="20000"/>
          </a:bodyPr>
          <a:lstStyle/>
          <a:p>
            <a:pPr algn="l"/>
            <a:endParaRPr lang="de-D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091AD-7412-6345-8C91-CBA5B72C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295197"/>
          </a:xfrm>
        </p:spPr>
        <p:txBody>
          <a:bodyPr>
            <a:noAutofit/>
          </a:bodyPr>
          <a:lstStyle>
            <a:lvl1pPr>
              <a:defRPr sz="2400" b="1" i="0">
                <a:latin typeface="Barlow Semi Condensed" pitchFamily="2" charset="77"/>
                <a:cs typeface="Arial Black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46015DFC-BBA8-7243-B60E-9D0A9C0907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" y="859400"/>
            <a:ext cx="7886700" cy="329572"/>
          </a:xfrm>
        </p:spPr>
        <p:txBody>
          <a:bodyPr>
            <a:noAutofit/>
          </a:bodyPr>
          <a:lstStyle>
            <a:lvl1pPr marL="0" indent="0">
              <a:buNone/>
              <a:defRPr sz="2400" cap="none" baseline="0">
                <a:solidFill>
                  <a:srgbClr val="6638B6"/>
                </a:solidFill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C21E34-AA23-264B-BA82-5FED8FECB1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50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9DB0B6E9-8343-3141-BC32-5ADDDC7EC7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46798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53E4D20-9400-254E-9413-28CEBA6456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8683" y="2806700"/>
            <a:ext cx="2447925" cy="2341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93E1C1-F59D-3746-9D34-7EFE465D4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91F497-1D05-EE4C-B228-493D19A66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27509F3-5245-5E4C-83F7-D056AE337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50EF2AD-360C-0740-A12D-6B7EB8C31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400" y="180000"/>
            <a:ext cx="361005" cy="3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5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64203"/>
            <a:ext cx="7886700" cy="8447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C8787D-1CB1-104A-971E-0A096339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CDBF93-2A67-FB4C-A9BF-6447C85F3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92B028-6529-8146-970A-2464E76D7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8263" y="5296959"/>
            <a:ext cx="6087474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r>
              <a:rPr lang="de-DE" dirty="0"/>
              <a:t>Titel Vorname Name, Vorlesungsfach, Semester, Thema der Vorlesung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B62E9BA-1C05-0843-B803-F332C78F2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724" y="5296959"/>
            <a:ext cx="656626" cy="3042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Barlow Semi Condensed" pitchFamily="2" charset="77"/>
              </a:defRPr>
            </a:lvl1pPr>
          </a:lstStyle>
          <a:p>
            <a:fld id="{40FBDD77-1809-6B4A-B67E-246783C079C6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8205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5" r:id="rId3"/>
    <p:sldLayoutId id="2147483694" r:id="rId4"/>
    <p:sldLayoutId id="2147483662" r:id="rId5"/>
    <p:sldLayoutId id="2147483705" r:id="rId6"/>
    <p:sldLayoutId id="2147483696" r:id="rId7"/>
    <p:sldLayoutId id="2147483676" r:id="rId8"/>
    <p:sldLayoutId id="2147483675" r:id="rId9"/>
    <p:sldLayoutId id="2147483665" r:id="rId10"/>
    <p:sldLayoutId id="2147483669" r:id="rId11"/>
    <p:sldLayoutId id="2147483697" r:id="rId12"/>
    <p:sldLayoutId id="2147483691" r:id="rId13"/>
    <p:sldLayoutId id="2147483698" r:id="rId14"/>
    <p:sldLayoutId id="2147483679" r:id="rId15"/>
    <p:sldLayoutId id="2147483699" r:id="rId16"/>
    <p:sldLayoutId id="2147483692" r:id="rId17"/>
    <p:sldLayoutId id="2147483693" r:id="rId18"/>
    <p:sldLayoutId id="2147483703" r:id="rId19"/>
    <p:sldLayoutId id="2147483661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rgbClr val="6638B6"/>
          </a:solidFill>
          <a:latin typeface="Barlow Semi Condensed" pitchFamily="2" charset="77"/>
          <a:ea typeface="+mj-ea"/>
          <a:cs typeface="Arial Black" panose="020B0604020202020204" pitchFamily="34" charset="0"/>
        </a:defRPr>
      </a:lvl1pPr>
    </p:titleStyle>
    <p:bodyStyle>
      <a:lvl1pPr marL="144000" indent="-14400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4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1pPr>
      <a:lvl2pPr marL="288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4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2pPr>
      <a:lvl3pPr marL="432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3pPr>
      <a:lvl4pPr marL="576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4pPr>
      <a:lvl5pPr marL="720000" indent="-14400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b="0" i="0" kern="1200" spc="10" baseline="0">
          <a:solidFill>
            <a:schemeClr val="tx1"/>
          </a:solidFill>
          <a:latin typeface="Barlow Semi Condensed" pitchFamily="2" charset="77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vementforactors.wikispaces.com/13+Gait+Analysis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E46AA6-F49E-F841-8139-06CACE379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Game Design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F559A8-9DF6-B84A-AAE4-62AA799A0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4.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0E0BB12-48A9-4461-B0B9-60A695285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Unity Workshop - WS 19-20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621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</a:t>
            </a:r>
            <a:r>
              <a:rPr lang="de-DE" dirty="0" err="1"/>
              <a:t>Creation</a:t>
            </a:r>
            <a:r>
              <a:rPr lang="de-DE" dirty="0"/>
              <a:t> – </a:t>
            </a:r>
            <a:r>
              <a:rPr lang="de-DE" dirty="0" err="1"/>
              <a:t>Object</a:t>
            </a:r>
            <a:r>
              <a:rPr lang="de-DE" dirty="0"/>
              <a:t> Pool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10</a:t>
            </a:fld>
            <a:endParaRPr lang="de-DE" noProof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817079E-9EC9-4116-840D-D7F78E4E6AAE}"/>
              </a:ext>
            </a:extLst>
          </p:cNvPr>
          <p:cNvSpPr txBox="1"/>
          <p:nvPr/>
        </p:nvSpPr>
        <p:spPr>
          <a:xfrm>
            <a:off x="628650" y="1376496"/>
            <a:ext cx="7854379" cy="1335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dirty="0" err="1">
                <a:latin typeface="Barlow Semi Condensed" pitchFamily="2" charset="77"/>
              </a:rPr>
              <a:t>Continous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deleting</a:t>
            </a:r>
            <a:r>
              <a:rPr lang="de-DE" sz="1200" dirty="0">
                <a:latin typeface="Barlow Semi Condensed" pitchFamily="2" charset="77"/>
              </a:rPr>
              <a:t> and </a:t>
            </a:r>
            <a:r>
              <a:rPr lang="de-DE" sz="1200" dirty="0" err="1">
                <a:latin typeface="Barlow Semi Condensed" pitchFamily="2" charset="77"/>
              </a:rPr>
              <a:t>instantiating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of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objects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during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runtime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are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costly</a:t>
            </a:r>
            <a:endParaRPr lang="de-DE" sz="1200" dirty="0">
              <a:latin typeface="Barlow Semi Condensed" pitchFamily="2" charset="77"/>
            </a:endParaRPr>
          </a:p>
          <a:p>
            <a:pPr algn="l"/>
            <a:endParaRPr lang="de-DE" sz="1200" dirty="0">
              <a:latin typeface="Barlow Semi Condensed" pitchFamily="2" charset="77"/>
            </a:endParaRPr>
          </a:p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Reduce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these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actions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to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as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less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as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possible</a:t>
            </a:r>
          </a:p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Reuse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instantiated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objects</a:t>
            </a:r>
            <a:endParaRPr lang="de-DE" sz="1200" dirty="0">
              <a:latin typeface="Barlow Semi Condensed" pitchFamily="2" charset="77"/>
              <a:sym typeface="Wingdings" panose="05000000000000000000" pitchFamily="2" charset="2"/>
            </a:endParaRPr>
          </a:p>
          <a:p>
            <a:pPr marL="171450" indent="-171450" algn="l">
              <a:buFont typeface="Wingdings" panose="05000000000000000000" pitchFamily="2" charset="2"/>
              <a:buChar char="à"/>
            </a:pPr>
            <a:endParaRPr lang="de-DE" sz="1200" dirty="0">
              <a:latin typeface="Barlow Semi Condensed" pitchFamily="2" charset="77"/>
              <a:sym typeface="Wingdings" panose="05000000000000000000" pitchFamily="2" charset="2"/>
            </a:endParaRPr>
          </a:p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de-DE" sz="1400" b="1" dirty="0">
                <a:latin typeface="Barlow Semi Condensed" pitchFamily="2" charset="77"/>
                <a:sym typeface="Wingdings" panose="05000000000000000000" pitchFamily="2" charset="2"/>
              </a:rPr>
              <a:t>Solution: </a:t>
            </a:r>
            <a:r>
              <a:rPr lang="de-DE" sz="1400" b="1" dirty="0" err="1">
                <a:latin typeface="Barlow Semi Condensed" pitchFamily="2" charset="77"/>
                <a:sym typeface="Wingdings" panose="05000000000000000000" pitchFamily="2" charset="2"/>
              </a:rPr>
              <a:t>Object</a:t>
            </a:r>
            <a:r>
              <a:rPr lang="de-DE" sz="1400" b="1" dirty="0">
                <a:latin typeface="Barlow Semi Condensed" pitchFamily="2" charset="77"/>
                <a:sym typeface="Wingdings" panose="05000000000000000000" pitchFamily="2" charset="2"/>
              </a:rPr>
              <a:t> Pooling</a:t>
            </a:r>
            <a:endParaRPr lang="de-DE" sz="1400" b="1" dirty="0">
              <a:latin typeface="Barlow Semi Condensed" pitchFamily="2" charset="77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B07CB16-FA24-4EB8-AD1A-5B77756CA53D}"/>
              </a:ext>
            </a:extLst>
          </p:cNvPr>
          <p:cNvSpPr txBox="1"/>
          <p:nvPr/>
        </p:nvSpPr>
        <p:spPr>
          <a:xfrm>
            <a:off x="628649" y="3003331"/>
            <a:ext cx="7854379" cy="166857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de-DE" sz="1200" dirty="0" err="1">
                <a:latin typeface="Barlow Semi Condensed" pitchFamily="2" charset="77"/>
              </a:rPr>
              <a:t>Idea</a:t>
            </a:r>
            <a:r>
              <a:rPr lang="de-DE" sz="1200" dirty="0">
                <a:latin typeface="Barlow Semi Condensed" pitchFamily="2" charset="77"/>
              </a:rPr>
              <a:t>:</a:t>
            </a:r>
          </a:p>
          <a:p>
            <a:pPr algn="l"/>
            <a:endParaRPr lang="de-DE" sz="1200" b="1" dirty="0">
              <a:latin typeface="Barlow Semi Condensed" pitchFamily="2" charset="7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de-DE" sz="1200" dirty="0">
                <a:latin typeface="Barlow Semi Condensed" pitchFamily="2" charset="77"/>
              </a:rPr>
              <a:t>    Create </a:t>
            </a:r>
            <a:r>
              <a:rPr lang="de-DE" sz="1200" dirty="0" err="1">
                <a:latin typeface="Barlow Semi Condensed" pitchFamily="2" charset="77"/>
              </a:rPr>
              <a:t>several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instances</a:t>
            </a:r>
            <a:r>
              <a:rPr lang="de-DE" sz="1200" dirty="0">
                <a:latin typeface="Barlow Semi Condensed" pitchFamily="2" charset="77"/>
              </a:rPr>
              <a:t> at </a:t>
            </a:r>
            <a:r>
              <a:rPr lang="de-DE" sz="1200" dirty="0" err="1">
                <a:latin typeface="Barlow Semi Condensed" pitchFamily="2" charset="77"/>
              </a:rPr>
              <a:t>intialization</a:t>
            </a:r>
            <a:endParaRPr lang="de-DE" sz="1200" dirty="0">
              <a:latin typeface="Barlow Semi Condensed" pitchFamily="2" charset="7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de-DE" sz="1200" dirty="0">
                <a:latin typeface="Barlow Semi Condensed" pitchFamily="2" charset="77"/>
              </a:rPr>
              <a:t>Deactivate all </a:t>
            </a:r>
            <a:r>
              <a:rPr lang="de-DE" sz="1200" dirty="0" err="1">
                <a:latin typeface="Barlow Semi Condensed" pitchFamily="2" charset="77"/>
              </a:rPr>
              <a:t>of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them</a:t>
            </a:r>
            <a:r>
              <a:rPr lang="de-DE" sz="1200" dirty="0">
                <a:latin typeface="Barlow Semi Condensed" pitchFamily="2" charset="77"/>
              </a:rPr>
              <a:t> and </a:t>
            </a:r>
            <a:r>
              <a:rPr lang="de-DE" sz="1200" dirty="0" err="1">
                <a:latin typeface="Barlow Semi Condensed" pitchFamily="2" charset="77"/>
              </a:rPr>
              <a:t>store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them</a:t>
            </a:r>
            <a:r>
              <a:rPr lang="de-DE" sz="1200" dirty="0">
                <a:latin typeface="Barlow Semi Condensed" pitchFamily="2" charset="77"/>
              </a:rPr>
              <a:t> in a „</a:t>
            </a:r>
            <a:r>
              <a:rPr lang="de-DE" sz="1200" dirty="0" err="1">
                <a:latin typeface="Barlow Semi Condensed" pitchFamily="2" charset="77"/>
              </a:rPr>
              <a:t>pool</a:t>
            </a:r>
            <a:r>
              <a:rPr lang="de-DE" sz="1200" dirty="0">
                <a:latin typeface="Barlow Semi Condensed" pitchFamily="2" charset="77"/>
              </a:rPr>
              <a:t>“ (Array </a:t>
            </a:r>
            <a:r>
              <a:rPr lang="de-DE" sz="1200" dirty="0" err="1">
                <a:latin typeface="Barlow Semi Condensed" pitchFamily="2" charset="77"/>
              </a:rPr>
              <a:t>or</a:t>
            </a:r>
            <a:r>
              <a:rPr lang="de-DE" sz="1200" dirty="0">
                <a:latin typeface="Barlow Semi Condensed" pitchFamily="2" charset="77"/>
              </a:rPr>
              <a:t> List)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de-DE" sz="1200" dirty="0" err="1">
                <a:latin typeface="Barlow Semi Condensed" pitchFamily="2" charset="77"/>
              </a:rPr>
              <a:t>If</a:t>
            </a:r>
            <a:r>
              <a:rPr lang="de-DE" sz="1200" dirty="0">
                <a:latin typeface="Barlow Semi Condensed" pitchFamily="2" charset="77"/>
              </a:rPr>
              <a:t> a </a:t>
            </a:r>
            <a:r>
              <a:rPr lang="de-DE" sz="1200" dirty="0" err="1">
                <a:latin typeface="Barlow Semi Condensed" pitchFamily="2" charset="77"/>
              </a:rPr>
              <a:t>new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object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is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needed</a:t>
            </a:r>
            <a:r>
              <a:rPr lang="de-DE" sz="1200" dirty="0">
                <a:latin typeface="Barlow Semi Condensed" pitchFamily="2" charset="77"/>
              </a:rPr>
              <a:t>, </a:t>
            </a:r>
            <a:r>
              <a:rPr lang="de-DE" sz="1200" dirty="0" err="1">
                <a:latin typeface="Barlow Semi Condensed" pitchFamily="2" charset="77"/>
              </a:rPr>
              <a:t>get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it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from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the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pool</a:t>
            </a:r>
            <a:r>
              <a:rPr lang="de-DE" sz="1200" dirty="0">
                <a:latin typeface="Barlow Semi Condensed" pitchFamily="2" charset="77"/>
              </a:rPr>
              <a:t> and </a:t>
            </a:r>
            <a:r>
              <a:rPr lang="de-DE" sz="1200" dirty="0" err="1">
                <a:latin typeface="Barlow Semi Condensed" pitchFamily="2" charset="77"/>
              </a:rPr>
              <a:t>activate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it</a:t>
            </a:r>
            <a:endParaRPr lang="de-DE" sz="1200" dirty="0">
              <a:latin typeface="Barlow Semi Condensed" pitchFamily="2" charset="7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de-DE" sz="1200" dirty="0" err="1">
                <a:latin typeface="Barlow Semi Condensed" pitchFamily="2" charset="77"/>
              </a:rPr>
              <a:t>If</a:t>
            </a:r>
            <a:r>
              <a:rPr lang="de-DE" sz="1200" dirty="0">
                <a:latin typeface="Barlow Semi Condensed" pitchFamily="2" charset="77"/>
              </a:rPr>
              <a:t> not </a:t>
            </a:r>
            <a:r>
              <a:rPr lang="de-DE" sz="1200" dirty="0" err="1">
                <a:latin typeface="Barlow Semi Condensed" pitchFamily="2" charset="77"/>
              </a:rPr>
              <a:t>needed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anymore</a:t>
            </a:r>
            <a:r>
              <a:rPr lang="de-DE" sz="1200" dirty="0">
                <a:latin typeface="Barlow Semi Condensed" pitchFamily="2" charset="77"/>
              </a:rPr>
              <a:t>, </a:t>
            </a:r>
            <a:r>
              <a:rPr lang="de-DE" sz="1200" dirty="0" err="1">
                <a:latin typeface="Barlow Semi Condensed" pitchFamily="2" charset="77"/>
              </a:rPr>
              <a:t>deactivate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it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again</a:t>
            </a:r>
            <a:r>
              <a:rPr lang="de-DE" sz="1200" dirty="0">
                <a:latin typeface="Barlow Semi Condensed" pitchFamily="2" charset="77"/>
              </a:rPr>
              <a:t> and </a:t>
            </a:r>
            <a:r>
              <a:rPr lang="de-DE" sz="1200" dirty="0" err="1">
                <a:latin typeface="Barlow Semi Condensed" pitchFamily="2" charset="77"/>
              </a:rPr>
              <a:t>put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it</a:t>
            </a:r>
            <a:r>
              <a:rPr lang="de-DE" sz="1200" dirty="0">
                <a:latin typeface="Barlow Semi Condensed" pitchFamily="2" charset="77"/>
              </a:rPr>
              <a:t> back in </a:t>
            </a:r>
            <a:r>
              <a:rPr lang="de-DE" sz="1200" dirty="0" err="1">
                <a:latin typeface="Barlow Semi Condensed" pitchFamily="2" charset="77"/>
              </a:rPr>
              <a:t>the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pool</a:t>
            </a:r>
            <a:endParaRPr lang="de-DE" sz="1200" dirty="0">
              <a:latin typeface="Barlow Semi Condensed" pitchFamily="2" charset="7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de-DE" sz="1200" dirty="0" err="1">
                <a:latin typeface="Barlow Semi Condensed" pitchFamily="2" charset="77"/>
              </a:rPr>
              <a:t>Only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if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pool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is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empty</a:t>
            </a:r>
            <a:r>
              <a:rPr lang="de-DE" sz="1200" dirty="0">
                <a:latin typeface="Barlow Semi Condensed" pitchFamily="2" charset="77"/>
              </a:rPr>
              <a:t> and a </a:t>
            </a:r>
            <a:r>
              <a:rPr lang="de-DE" sz="1200" dirty="0" err="1">
                <a:latin typeface="Barlow Semi Condensed" pitchFamily="2" charset="77"/>
              </a:rPr>
              <a:t>new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object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is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needed</a:t>
            </a:r>
            <a:r>
              <a:rPr lang="de-DE" sz="1200" dirty="0">
                <a:latin typeface="Barlow Semi Condensed" pitchFamily="2" charset="77"/>
              </a:rPr>
              <a:t>, </a:t>
            </a:r>
            <a:r>
              <a:rPr lang="de-DE" sz="1200" dirty="0" err="1">
                <a:latin typeface="Barlow Semi Condensed" pitchFamily="2" charset="77"/>
              </a:rPr>
              <a:t>instantiate</a:t>
            </a:r>
            <a:r>
              <a:rPr lang="de-DE" sz="1200" dirty="0">
                <a:latin typeface="Barlow Semi Condensed" pitchFamily="2" charset="77"/>
              </a:rPr>
              <a:t> a </a:t>
            </a:r>
            <a:r>
              <a:rPr lang="de-DE" sz="1200" dirty="0" err="1">
                <a:latin typeface="Barlow Semi Condensed" pitchFamily="2" charset="77"/>
              </a:rPr>
              <a:t>new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object</a:t>
            </a:r>
            <a:endParaRPr lang="de-DE" sz="1200" dirty="0">
              <a:latin typeface="Barlow Semi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672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</a:t>
            </a:r>
            <a:r>
              <a:rPr lang="de-DE" dirty="0" err="1"/>
              <a:t>Creation</a:t>
            </a:r>
            <a:r>
              <a:rPr lang="de-DE" dirty="0"/>
              <a:t> – </a:t>
            </a:r>
            <a:r>
              <a:rPr lang="de-DE" dirty="0" err="1"/>
              <a:t>Object</a:t>
            </a:r>
            <a:r>
              <a:rPr lang="de-DE" dirty="0"/>
              <a:t> Pool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11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D48843-D89B-4FC0-B1E4-E88DE84A8841}"/>
              </a:ext>
            </a:extLst>
          </p:cNvPr>
          <p:cNvSpPr txBox="1"/>
          <p:nvPr/>
        </p:nvSpPr>
        <p:spPr>
          <a:xfrm>
            <a:off x="628649" y="1371600"/>
            <a:ext cx="7854379" cy="33003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1"/>
            <a:r>
              <a:rPr lang="de-DE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GameObject</a:t>
            </a:r>
            <a:r>
              <a:rPr lang="de-DE" sz="1200" dirty="0">
                <a:latin typeface="Barlow Semi Condensed" panose="00000506000000000000" pitchFamily="2" charset="0"/>
              </a:rPr>
              <a:t>[] </a:t>
            </a:r>
            <a:r>
              <a:rPr lang="de-DE" sz="1200" dirty="0" err="1">
                <a:latin typeface="Barlow Semi Condensed" panose="00000506000000000000" pitchFamily="2" charset="0"/>
              </a:rPr>
              <a:t>objectPool</a:t>
            </a:r>
            <a:endParaRPr lang="de-DE" sz="1200" i="1" dirty="0">
              <a:latin typeface="Barlow Semi Condensed" panose="00000506000000000000" pitchFamily="2" charset="0"/>
            </a:endParaRPr>
          </a:p>
          <a:p>
            <a:pPr lvl="1"/>
            <a:endParaRPr lang="de-DE" sz="1200" i="1" dirty="0">
              <a:solidFill>
                <a:schemeClr val="accent4">
                  <a:lumMod val="40000"/>
                  <a:lumOff val="60000"/>
                </a:schemeClr>
              </a:solidFill>
              <a:latin typeface="Barlow Semi Condensed" panose="00000506000000000000" pitchFamily="2" charset="0"/>
            </a:endParaRPr>
          </a:p>
          <a:p>
            <a:pPr lvl="1"/>
            <a:r>
              <a:rPr lang="de-DE" sz="1200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void</a:t>
            </a:r>
            <a:r>
              <a:rPr lang="de-DE" sz="1200" i="1" dirty="0">
                <a:latin typeface="Barlow Semi Condensed" panose="00000506000000000000" pitchFamily="2" charset="0"/>
              </a:rPr>
              <a:t> </a:t>
            </a:r>
            <a:r>
              <a:rPr lang="de-DE" sz="1200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Start</a:t>
            </a:r>
            <a:r>
              <a:rPr lang="de-DE" sz="1200" i="1" dirty="0">
                <a:latin typeface="Barlow Semi Condensed" panose="00000506000000000000" pitchFamily="2" charset="0"/>
              </a:rPr>
              <a:t>()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{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</a:t>
            </a:r>
            <a:r>
              <a:rPr lang="de-DE" sz="1200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for</a:t>
            </a:r>
            <a:r>
              <a:rPr lang="de-DE" sz="1200" i="1" dirty="0">
                <a:latin typeface="Barlow Semi Condensed" panose="00000506000000000000" pitchFamily="2" charset="0"/>
              </a:rPr>
              <a:t>(i=0;i&lt;</a:t>
            </a:r>
            <a:r>
              <a:rPr lang="de-DE" sz="1200" i="1" dirty="0" err="1">
                <a:latin typeface="Barlow Semi Condensed" panose="00000506000000000000" pitchFamily="2" charset="0"/>
              </a:rPr>
              <a:t>num;i</a:t>
            </a:r>
            <a:r>
              <a:rPr lang="de-DE" sz="1200" i="1" dirty="0">
                <a:latin typeface="Barlow Semi Condensed" panose="00000506000000000000" pitchFamily="2" charset="0"/>
              </a:rPr>
              <a:t>++) {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	</a:t>
            </a:r>
            <a:r>
              <a:rPr lang="de-DE" sz="1200" i="1" dirty="0" err="1">
                <a:latin typeface="Barlow Semi Condensed" panose="00000506000000000000" pitchFamily="2" charset="0"/>
              </a:rPr>
              <a:t>var</a:t>
            </a:r>
            <a:r>
              <a:rPr lang="de-DE" sz="1200" i="1" dirty="0"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latin typeface="Barlow Semi Condensed" panose="00000506000000000000" pitchFamily="2" charset="0"/>
              </a:rPr>
              <a:t>obj</a:t>
            </a:r>
            <a:r>
              <a:rPr lang="de-DE" sz="1200" i="1" dirty="0">
                <a:latin typeface="Barlow Semi Condensed" panose="00000506000000000000" pitchFamily="2" charset="0"/>
              </a:rPr>
              <a:t> = </a:t>
            </a:r>
            <a:r>
              <a:rPr lang="de-DE" sz="1200" i="1" dirty="0" err="1">
                <a:latin typeface="Barlow Semi Condensed" panose="00000506000000000000" pitchFamily="2" charset="0"/>
              </a:rPr>
              <a:t>Instantiate</a:t>
            </a:r>
            <a:r>
              <a:rPr lang="de-DE" sz="1200" i="1" dirty="0">
                <a:latin typeface="Barlow Semi Condensed" panose="00000506000000000000" pitchFamily="2" charset="0"/>
              </a:rPr>
              <a:t>(</a:t>
            </a:r>
            <a:r>
              <a:rPr lang="de-DE" sz="1200" i="1" dirty="0" err="1">
                <a:latin typeface="Barlow Semi Condensed" panose="00000506000000000000" pitchFamily="2" charset="0"/>
              </a:rPr>
              <a:t>prefab</a:t>
            </a:r>
            <a:r>
              <a:rPr lang="de-DE" sz="1200" i="1" dirty="0">
                <a:latin typeface="Barlow Semi Condensed" panose="00000506000000000000" pitchFamily="2" charset="0"/>
              </a:rPr>
              <a:t>);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	</a:t>
            </a:r>
            <a:r>
              <a:rPr lang="de-DE" sz="1200" i="1" dirty="0" err="1">
                <a:latin typeface="Barlow Semi Condensed" panose="00000506000000000000" pitchFamily="2" charset="0"/>
              </a:rPr>
              <a:t>obj.SetActive</a:t>
            </a:r>
            <a:r>
              <a:rPr lang="de-DE" sz="1200" i="1" dirty="0">
                <a:latin typeface="Barlow Semi Condensed" panose="00000506000000000000" pitchFamily="2" charset="0"/>
              </a:rPr>
              <a:t>(</a:t>
            </a:r>
            <a:r>
              <a:rPr lang="de-DE" sz="1200" i="1" dirty="0" err="1">
                <a:latin typeface="Barlow Semi Condensed" panose="00000506000000000000" pitchFamily="2" charset="0"/>
              </a:rPr>
              <a:t>false</a:t>
            </a:r>
            <a:r>
              <a:rPr lang="de-DE" sz="1200" i="1" dirty="0">
                <a:latin typeface="Barlow Semi Condensed" panose="00000506000000000000" pitchFamily="2" charset="0"/>
              </a:rPr>
              <a:t>);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	</a:t>
            </a:r>
            <a:r>
              <a:rPr lang="de-DE" sz="1200" i="1" dirty="0" err="1">
                <a:latin typeface="Barlow Semi Condensed" panose="00000506000000000000" pitchFamily="2" charset="0"/>
              </a:rPr>
              <a:t>objectPool</a:t>
            </a:r>
            <a:r>
              <a:rPr lang="de-DE" sz="1200" i="1" dirty="0">
                <a:latin typeface="Barlow Semi Condensed" panose="00000506000000000000" pitchFamily="2" charset="0"/>
              </a:rPr>
              <a:t>[i] = </a:t>
            </a:r>
            <a:r>
              <a:rPr lang="de-DE" sz="1200" i="1" dirty="0" err="1">
                <a:latin typeface="Barlow Semi Condensed" panose="00000506000000000000" pitchFamily="2" charset="0"/>
              </a:rPr>
              <a:t>obj</a:t>
            </a:r>
            <a:r>
              <a:rPr lang="de-DE" sz="1200" i="1" dirty="0">
                <a:latin typeface="Barlow Semi Condensed" panose="00000506000000000000" pitchFamily="2" charset="0"/>
              </a:rPr>
              <a:t>;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}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}</a:t>
            </a:r>
          </a:p>
          <a:p>
            <a:pPr lvl="1"/>
            <a:endParaRPr lang="de-DE" sz="1200" i="1" dirty="0">
              <a:latin typeface="Barlow Semi Condensed" panose="00000506000000000000" pitchFamily="2" charset="0"/>
            </a:endParaRPr>
          </a:p>
          <a:p>
            <a:pPr lvl="1"/>
            <a:r>
              <a:rPr lang="de-DE" sz="1200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void</a:t>
            </a:r>
            <a:r>
              <a:rPr lang="de-DE" sz="1200" i="1" dirty="0"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ActivateNextObject</a:t>
            </a:r>
            <a:r>
              <a:rPr lang="de-DE" sz="1200" i="1" dirty="0">
                <a:latin typeface="Barlow Semi Condensed" panose="00000506000000000000" pitchFamily="2" charset="0"/>
              </a:rPr>
              <a:t>()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{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</a:t>
            </a:r>
            <a:r>
              <a:rPr lang="de-DE" sz="1200" i="1" dirty="0" err="1">
                <a:latin typeface="Barlow Semi Condensed" panose="00000506000000000000" pitchFamily="2" charset="0"/>
              </a:rPr>
              <a:t>var</a:t>
            </a:r>
            <a:r>
              <a:rPr lang="de-DE" sz="1200" i="1" dirty="0"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latin typeface="Barlow Semi Condensed" panose="00000506000000000000" pitchFamily="2" charset="0"/>
              </a:rPr>
              <a:t>obj</a:t>
            </a:r>
            <a:r>
              <a:rPr lang="de-DE" sz="1200" i="1" dirty="0">
                <a:latin typeface="Barlow Semi Condensed" panose="00000506000000000000" pitchFamily="2" charset="0"/>
              </a:rPr>
              <a:t> = </a:t>
            </a:r>
            <a:r>
              <a:rPr lang="de-DE" sz="1200" i="1" dirty="0" err="1">
                <a:latin typeface="Barlow Semi Condensed" panose="00000506000000000000" pitchFamily="2" charset="0"/>
              </a:rPr>
              <a:t>objectPool</a:t>
            </a:r>
            <a:r>
              <a:rPr lang="de-DE" sz="1200" i="1" dirty="0">
                <a:latin typeface="Barlow Semi Condensed" panose="00000506000000000000" pitchFamily="2" charset="0"/>
              </a:rPr>
              <a:t>[</a:t>
            </a:r>
            <a:r>
              <a:rPr lang="de-DE" sz="1200" i="1" dirty="0" err="1">
                <a:latin typeface="Barlow Semi Condensed" panose="00000506000000000000" pitchFamily="2" charset="0"/>
              </a:rPr>
              <a:t>nextPossibleObjectIndex</a:t>
            </a:r>
            <a:r>
              <a:rPr lang="de-DE" sz="1200" i="1" dirty="0">
                <a:latin typeface="Barlow Semi Condensed" panose="00000506000000000000" pitchFamily="2" charset="0"/>
              </a:rPr>
              <a:t>];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</a:t>
            </a:r>
            <a:r>
              <a:rPr lang="de-DE" sz="1200" i="1" dirty="0" err="1">
                <a:latin typeface="Barlow Semi Condensed" panose="00000506000000000000" pitchFamily="2" charset="0"/>
              </a:rPr>
              <a:t>obj.SetActive</a:t>
            </a:r>
            <a:r>
              <a:rPr lang="de-DE" sz="1200" i="1" dirty="0">
                <a:latin typeface="Barlow Semi Condensed" panose="00000506000000000000" pitchFamily="2" charset="0"/>
              </a:rPr>
              <a:t>(</a:t>
            </a:r>
            <a:r>
              <a:rPr lang="de-DE" sz="1200" i="1" dirty="0" err="1">
                <a:latin typeface="Barlow Semi Condensed" panose="00000506000000000000" pitchFamily="2" charset="0"/>
              </a:rPr>
              <a:t>false</a:t>
            </a:r>
            <a:r>
              <a:rPr lang="de-DE" sz="1200" i="1" dirty="0">
                <a:latin typeface="Barlow Semi Condensed" panose="00000506000000000000" pitchFamily="2" charset="0"/>
              </a:rPr>
              <a:t>);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</a:t>
            </a:r>
            <a:r>
              <a:rPr lang="de-DE" sz="1200" i="1" dirty="0">
                <a:solidFill>
                  <a:srgbClr val="92D050"/>
                </a:solidFill>
                <a:latin typeface="Barlow Semi Condensed" panose="00000506000000000000" pitchFamily="2" charset="0"/>
              </a:rPr>
              <a:t>//</a:t>
            </a:r>
            <a:r>
              <a:rPr lang="de-DE" sz="1200" i="1" dirty="0" err="1">
                <a:solidFill>
                  <a:srgbClr val="92D050"/>
                </a:solidFill>
                <a:latin typeface="Barlow Semi Condensed" panose="00000506000000000000" pitchFamily="2" charset="0"/>
              </a:rPr>
              <a:t>remove</a:t>
            </a:r>
            <a:r>
              <a:rPr lang="de-DE" sz="1200" i="1" dirty="0">
                <a:solidFill>
                  <a:srgbClr val="92D050"/>
                </a:solidFill>
                <a:latin typeface="Barlow Semi Condensed" panose="00000506000000000000" pitchFamily="2" charset="0"/>
              </a:rPr>
              <a:t> and </a:t>
            </a:r>
            <a:r>
              <a:rPr lang="de-DE" sz="1200" i="1" dirty="0" err="1">
                <a:solidFill>
                  <a:srgbClr val="92D050"/>
                </a:solidFill>
                <a:latin typeface="Barlow Semi Condensed" panose="00000506000000000000" pitchFamily="2" charset="0"/>
              </a:rPr>
              <a:t>readding</a:t>
            </a:r>
            <a:r>
              <a:rPr lang="de-DE" sz="1200" i="1" dirty="0">
                <a:solidFill>
                  <a:srgbClr val="92D050"/>
                </a:solidFill>
                <a:latin typeface="Barlow Semi Condensed" panose="00000506000000000000" pitchFamily="2" charset="0"/>
              </a:rPr>
              <a:t> possible, </a:t>
            </a:r>
            <a:r>
              <a:rPr lang="de-DE" sz="1200" i="1" dirty="0" err="1">
                <a:solidFill>
                  <a:srgbClr val="92D050"/>
                </a:solidFill>
                <a:latin typeface="Barlow Semi Condensed" panose="00000506000000000000" pitchFamily="2" charset="0"/>
              </a:rPr>
              <a:t>readd</a:t>
            </a:r>
            <a:r>
              <a:rPr lang="de-DE" sz="1200" i="1" dirty="0">
                <a:solidFill>
                  <a:srgbClr val="92D050"/>
                </a:solidFill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solidFill>
                  <a:srgbClr val="92D050"/>
                </a:solidFill>
                <a:latin typeface="Barlow Semi Condensed" panose="00000506000000000000" pitchFamily="2" charset="0"/>
              </a:rPr>
              <a:t>when</a:t>
            </a:r>
            <a:r>
              <a:rPr lang="de-DE" sz="1200" i="1" dirty="0">
                <a:solidFill>
                  <a:srgbClr val="92D050"/>
                </a:solidFill>
                <a:latin typeface="Barlow Semi Condensed" panose="00000506000000000000" pitchFamily="2" charset="0"/>
              </a:rPr>
              <a:t> not </a:t>
            </a:r>
            <a:r>
              <a:rPr lang="de-DE" sz="1200" i="1" dirty="0" err="1">
                <a:solidFill>
                  <a:srgbClr val="92D050"/>
                </a:solidFill>
                <a:latin typeface="Barlow Semi Condensed" panose="00000506000000000000" pitchFamily="2" charset="0"/>
              </a:rPr>
              <a:t>needed</a:t>
            </a:r>
            <a:r>
              <a:rPr lang="de-DE" sz="1200" i="1" dirty="0">
                <a:solidFill>
                  <a:srgbClr val="92D050"/>
                </a:solidFill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solidFill>
                  <a:srgbClr val="92D050"/>
                </a:solidFill>
                <a:latin typeface="Barlow Semi Condensed" panose="00000506000000000000" pitchFamily="2" charset="0"/>
              </a:rPr>
              <a:t>anymore</a:t>
            </a:r>
            <a:endParaRPr lang="de-DE" sz="1200" i="1" dirty="0">
              <a:latin typeface="Barlow Semi Condensed" panose="00000506000000000000" pitchFamily="2" charset="0"/>
            </a:endParaRP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}</a:t>
            </a:r>
          </a:p>
          <a:p>
            <a:pPr lvl="1"/>
            <a:endParaRPr lang="de-DE" sz="1200" i="1" dirty="0"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71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Put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12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D48843-D89B-4FC0-B1E4-E88DE84A8841}"/>
              </a:ext>
            </a:extLst>
          </p:cNvPr>
          <p:cNvSpPr txBox="1"/>
          <p:nvPr/>
        </p:nvSpPr>
        <p:spPr>
          <a:xfrm>
            <a:off x="628649" y="1371600"/>
            <a:ext cx="7854379" cy="33003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699516" lvl="1" indent="-342900">
              <a:lnSpc>
                <a:spcPct val="150000"/>
              </a:lnSpc>
              <a:buAutoNum type="arabicPeriod"/>
            </a:pPr>
            <a:r>
              <a:rPr lang="de-DE" sz="1400" b="1" dirty="0">
                <a:latin typeface="Barlow Semi Condensed" panose="00000506000000000000" pitchFamily="2" charset="0"/>
              </a:rPr>
              <a:t>Create an </a:t>
            </a:r>
            <a:r>
              <a:rPr lang="de-DE" sz="1400" b="1" dirty="0" err="1">
                <a:latin typeface="Barlow Semi Condensed" panose="00000506000000000000" pitchFamily="2" charset="0"/>
              </a:rPr>
              <a:t>obstacle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prefab</a:t>
            </a:r>
            <a:endParaRPr lang="de-DE" sz="1400" b="1" dirty="0">
              <a:latin typeface="Barlow Semi Condensed" panose="00000506000000000000" pitchFamily="2" charset="0"/>
            </a:endParaRPr>
          </a:p>
          <a:p>
            <a:pPr marL="699516" lvl="1" indent="-342900">
              <a:lnSpc>
                <a:spcPct val="150000"/>
              </a:lnSpc>
              <a:buAutoNum type="arabicPeriod"/>
            </a:pPr>
            <a:r>
              <a:rPr lang="de-DE" sz="1400" b="1" dirty="0">
                <a:latin typeface="Barlow Semi Condensed" panose="00000506000000000000" pitchFamily="2" charset="0"/>
              </a:rPr>
              <a:t>Create a </a:t>
            </a:r>
            <a:r>
              <a:rPr lang="de-DE" sz="1400" b="1" dirty="0" err="1">
                <a:latin typeface="Barlow Semi Condensed" panose="00000506000000000000" pitchFamily="2" charset="0"/>
              </a:rPr>
              <a:t>script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for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object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handling</a:t>
            </a:r>
            <a:endParaRPr lang="de-DE" sz="1400" b="1" dirty="0">
              <a:latin typeface="Barlow Semi Condensed" panose="00000506000000000000" pitchFamily="2" charset="0"/>
            </a:endParaRPr>
          </a:p>
          <a:p>
            <a:pPr marL="699516" lvl="1" indent="-342900">
              <a:lnSpc>
                <a:spcPct val="150000"/>
              </a:lnSpc>
              <a:buAutoNum type="arabicPeriod"/>
            </a:pPr>
            <a:r>
              <a:rPr lang="de-DE" sz="1400" b="1" dirty="0" err="1">
                <a:latin typeface="Barlow Semi Condensed" panose="00000506000000000000" pitchFamily="2" charset="0"/>
              </a:rPr>
              <a:t>Instantiate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some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prefabs</a:t>
            </a:r>
            <a:r>
              <a:rPr lang="de-DE" sz="1400" b="1" dirty="0">
                <a:latin typeface="Barlow Semi Condensed" panose="00000506000000000000" pitchFamily="2" charset="0"/>
              </a:rPr>
              <a:t> at </a:t>
            </a:r>
            <a:r>
              <a:rPr lang="de-DE" sz="1400" b="1" dirty="0" err="1">
                <a:latin typeface="Barlow Semi Condensed" panose="00000506000000000000" pitchFamily="2" charset="0"/>
              </a:rPr>
              <a:t>initialization</a:t>
            </a:r>
            <a:r>
              <a:rPr lang="de-DE" sz="1400" b="1" dirty="0">
                <a:latin typeface="Barlow Semi Condensed" panose="00000506000000000000" pitchFamily="2" charset="0"/>
              </a:rPr>
              <a:t> and </a:t>
            </a:r>
            <a:r>
              <a:rPr lang="de-DE" sz="1400" b="1" dirty="0" err="1">
                <a:latin typeface="Barlow Semi Condensed" panose="00000506000000000000" pitchFamily="2" charset="0"/>
              </a:rPr>
              <a:t>store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them</a:t>
            </a:r>
            <a:r>
              <a:rPr lang="de-DE" sz="1400" b="1" dirty="0">
                <a:latin typeface="Barlow Semi Condensed" panose="00000506000000000000" pitchFamily="2" charset="0"/>
              </a:rPr>
              <a:t> in a </a:t>
            </a:r>
            <a:r>
              <a:rPr lang="de-DE" sz="1400" b="1" dirty="0" err="1">
                <a:latin typeface="Barlow Semi Condensed" panose="00000506000000000000" pitchFamily="2" charset="0"/>
              </a:rPr>
              <a:t>pool</a:t>
            </a:r>
            <a:endParaRPr lang="de-DE" sz="1400" b="1" dirty="0">
              <a:latin typeface="Barlow Semi Condensed" panose="00000506000000000000" pitchFamily="2" charset="0"/>
            </a:endParaRPr>
          </a:p>
          <a:p>
            <a:pPr marL="699516" lvl="1" indent="-342900">
              <a:lnSpc>
                <a:spcPct val="150000"/>
              </a:lnSpc>
              <a:buAutoNum type="arabicPeriod"/>
            </a:pPr>
            <a:r>
              <a:rPr lang="de-DE" sz="1400" b="1" dirty="0" err="1">
                <a:latin typeface="Barlow Semi Condensed" panose="00000506000000000000" pitchFamily="2" charset="0"/>
              </a:rPr>
              <a:t>Define</a:t>
            </a:r>
            <a:r>
              <a:rPr lang="de-DE" sz="1400" b="1" dirty="0">
                <a:latin typeface="Barlow Semi Condensed" panose="00000506000000000000" pitchFamily="2" charset="0"/>
              </a:rPr>
              <a:t> a spawn rate and </a:t>
            </a:r>
            <a:r>
              <a:rPr lang="de-DE" sz="1400" b="1" dirty="0" err="1">
                <a:latin typeface="Barlow Semi Condensed" panose="00000506000000000000" pitchFamily="2" charset="0"/>
              </a:rPr>
              <a:t>activate</a:t>
            </a:r>
            <a:r>
              <a:rPr lang="de-DE" sz="1400" b="1" dirty="0">
                <a:latin typeface="Barlow Semi Condensed" panose="00000506000000000000" pitchFamily="2" charset="0"/>
              </a:rPr>
              <a:t> an </a:t>
            </a:r>
            <a:r>
              <a:rPr lang="de-DE" sz="1400" b="1" dirty="0" err="1">
                <a:latin typeface="Barlow Semi Condensed" panose="00000506000000000000" pitchFamily="2" charset="0"/>
              </a:rPr>
              <a:t>obstacle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from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the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pool</a:t>
            </a:r>
            <a:r>
              <a:rPr lang="de-DE" sz="1400" b="1" dirty="0">
                <a:latin typeface="Barlow Semi Condensed" panose="00000506000000000000" pitchFamily="2" charset="0"/>
              </a:rPr>
              <a:t> at </a:t>
            </a:r>
            <a:r>
              <a:rPr lang="de-DE" sz="1400" b="1" dirty="0" err="1">
                <a:latin typeface="Barlow Semi Condensed" panose="00000506000000000000" pitchFamily="2" charset="0"/>
              </a:rPr>
              <a:t>the</a:t>
            </a:r>
            <a:r>
              <a:rPr lang="de-DE" sz="1400" b="1" dirty="0">
                <a:latin typeface="Barlow Semi Condensed" panose="00000506000000000000" pitchFamily="2" charset="0"/>
              </a:rPr>
              <a:t> rate</a:t>
            </a:r>
          </a:p>
          <a:p>
            <a:pPr marL="699516" lvl="1" indent="-342900">
              <a:lnSpc>
                <a:spcPct val="150000"/>
              </a:lnSpc>
              <a:buAutoNum type="arabicPeriod"/>
            </a:pPr>
            <a:r>
              <a:rPr lang="de-DE" sz="1400" b="1" dirty="0" err="1">
                <a:latin typeface="Barlow Semi Condensed" panose="00000506000000000000" pitchFamily="2" charset="0"/>
              </a:rPr>
              <a:t>Give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the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obstacle</a:t>
            </a:r>
            <a:r>
              <a:rPr lang="de-DE" sz="1400" b="1" dirty="0">
                <a:latin typeface="Barlow Semi Condensed" panose="00000506000000000000" pitchFamily="2" charset="0"/>
              </a:rPr>
              <a:t> a </a:t>
            </a:r>
            <a:r>
              <a:rPr lang="de-DE" sz="1400" b="1" dirty="0" err="1">
                <a:latin typeface="Barlow Semi Condensed" panose="00000506000000000000" pitchFamily="2" charset="0"/>
              </a:rPr>
              <a:t>random</a:t>
            </a:r>
            <a:r>
              <a:rPr lang="de-DE" sz="1400" b="1" dirty="0">
                <a:latin typeface="Barlow Semi Condensed" panose="00000506000000000000" pitchFamily="2" charset="0"/>
              </a:rPr>
              <a:t> y-position (in a </a:t>
            </a:r>
            <a:r>
              <a:rPr lang="de-DE" sz="1400" b="1" dirty="0" err="1">
                <a:latin typeface="Barlow Semi Condensed" panose="00000506000000000000" pitchFamily="2" charset="0"/>
              </a:rPr>
              <a:t>defined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range</a:t>
            </a:r>
            <a:r>
              <a:rPr lang="de-DE" sz="1400" b="1">
                <a:latin typeface="Barlow Semi Condensed" panose="00000506000000000000" pitchFamily="2" charset="0"/>
              </a:rPr>
              <a:t>)</a:t>
            </a:r>
            <a:endParaRPr lang="de-DE" sz="1400" b="1" dirty="0">
              <a:latin typeface="Barlow Semi Condensed" panose="00000506000000000000" pitchFamily="2" charset="0"/>
            </a:endParaRPr>
          </a:p>
          <a:p>
            <a:pPr marL="699516" lvl="1" indent="-342900">
              <a:lnSpc>
                <a:spcPct val="150000"/>
              </a:lnSpc>
              <a:buAutoNum type="arabicPeriod"/>
            </a:pPr>
            <a:r>
              <a:rPr lang="de-DE" sz="1400" b="1" dirty="0">
                <a:latin typeface="Barlow Semi Condensed" panose="00000506000000000000" pitchFamily="2" charset="0"/>
              </a:rPr>
              <a:t>Move </a:t>
            </a:r>
            <a:r>
              <a:rPr lang="de-DE" sz="1400" b="1" dirty="0" err="1">
                <a:latin typeface="Barlow Semi Condensed" panose="00000506000000000000" pitchFamily="2" charset="0"/>
              </a:rPr>
              <a:t>the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obstacle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to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the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left</a:t>
            </a:r>
            <a:endParaRPr lang="de-DE" sz="1400" b="1" dirty="0">
              <a:latin typeface="Barlow Semi Condensed" panose="00000506000000000000" pitchFamily="2" charset="0"/>
            </a:endParaRPr>
          </a:p>
          <a:p>
            <a:pPr marL="699516" lvl="1" indent="-342900">
              <a:lnSpc>
                <a:spcPct val="150000"/>
              </a:lnSpc>
              <a:buAutoNum type="arabicPeriod"/>
            </a:pPr>
            <a:r>
              <a:rPr lang="de-DE" sz="1400" b="1" dirty="0">
                <a:latin typeface="Barlow Semi Condensed" panose="00000506000000000000" pitchFamily="2" charset="0"/>
              </a:rPr>
              <a:t>Reuse </a:t>
            </a:r>
            <a:r>
              <a:rPr lang="de-DE" sz="1400" b="1" dirty="0" err="1">
                <a:latin typeface="Barlow Semi Condensed" panose="00000506000000000000" pitchFamily="2" charset="0"/>
              </a:rPr>
              <a:t>instantiated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  <a:r>
              <a:rPr lang="de-DE" sz="1400" b="1" dirty="0" err="1">
                <a:latin typeface="Barlow Semi Condensed" panose="00000506000000000000" pitchFamily="2" charset="0"/>
              </a:rPr>
              <a:t>obstacle</a:t>
            </a:r>
            <a:r>
              <a:rPr lang="de-DE" sz="1400" b="1" dirty="0">
                <a:latin typeface="Barlow Semi Condensed" panose="00000506000000000000" pitchFamily="2" charset="0"/>
              </a:rPr>
              <a:t> </a:t>
            </a:r>
          </a:p>
          <a:p>
            <a:pPr marL="699516" lvl="1" indent="-342900">
              <a:lnSpc>
                <a:spcPct val="150000"/>
              </a:lnSpc>
              <a:buAutoNum type="arabicPeriod"/>
            </a:pPr>
            <a:endParaRPr lang="de-DE" sz="1400" b="1" dirty="0"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2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03EE2-4845-D943-BD70-EB8F051149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2</a:t>
            </a:fld>
            <a:endParaRPr lang="de-DE" noProof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919EE73-8598-414D-8F98-91EA191E536B}"/>
              </a:ext>
            </a:extLst>
          </p:cNvPr>
          <p:cNvSpPr txBox="1"/>
          <p:nvPr/>
        </p:nvSpPr>
        <p:spPr>
          <a:xfrm>
            <a:off x="221108" y="2911701"/>
            <a:ext cx="3263757" cy="948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dirty="0">
                <a:latin typeface="Barlow Semi Condensed" pitchFamily="2" charset="77"/>
              </a:rPr>
              <a:t>Animation </a:t>
            </a:r>
            <a:r>
              <a:rPr lang="de-DE" dirty="0" err="1">
                <a:latin typeface="Barlow Semi Condensed" pitchFamily="2" charset="77"/>
              </a:rPr>
              <a:t>makes</a:t>
            </a:r>
            <a:r>
              <a:rPr lang="de-DE" dirty="0">
                <a:latin typeface="Barlow Semi Condensed" pitchFamily="2" charset="77"/>
              </a:rPr>
              <a:t> a </a:t>
            </a:r>
            <a:r>
              <a:rPr lang="de-DE" dirty="0" err="1">
                <a:latin typeface="Barlow Semi Condensed" pitchFamily="2" charset="77"/>
              </a:rPr>
              <a:t>character</a:t>
            </a:r>
            <a:r>
              <a:rPr lang="de-DE" dirty="0">
                <a:latin typeface="Barlow Semi Condensed" pitchFamily="2" charset="77"/>
              </a:rPr>
              <a:t> </a:t>
            </a:r>
            <a:r>
              <a:rPr lang="de-DE" dirty="0" err="1">
                <a:latin typeface="Barlow Semi Condensed" pitchFamily="2" charset="77"/>
              </a:rPr>
              <a:t>alive</a:t>
            </a:r>
            <a:r>
              <a:rPr lang="de-DE" dirty="0">
                <a:latin typeface="Barlow Semi Condensed" pitchFamily="2" charset="77"/>
              </a:rPr>
              <a:t> and </a:t>
            </a:r>
            <a:r>
              <a:rPr lang="de-DE" dirty="0" err="1">
                <a:latin typeface="Barlow Semi Condensed" pitchFamily="2" charset="77"/>
              </a:rPr>
              <a:t>gives</a:t>
            </a:r>
            <a:r>
              <a:rPr lang="de-DE" dirty="0">
                <a:latin typeface="Barlow Semi Condensed" pitchFamily="2" charset="77"/>
              </a:rPr>
              <a:t> additional </a:t>
            </a:r>
            <a:r>
              <a:rPr lang="de-DE" dirty="0" err="1">
                <a:latin typeface="Barlow Semi Condensed" pitchFamily="2" charset="77"/>
              </a:rPr>
              <a:t>feedback</a:t>
            </a:r>
            <a:r>
              <a:rPr lang="de-DE" dirty="0">
                <a:latin typeface="Barlow Semi Condensed" pitchFamily="2" charset="77"/>
              </a:rPr>
              <a:t> </a:t>
            </a:r>
            <a:r>
              <a:rPr lang="de-DE" dirty="0" err="1">
                <a:latin typeface="Barlow Semi Condensed" pitchFamily="2" charset="77"/>
              </a:rPr>
              <a:t>to</a:t>
            </a:r>
            <a:r>
              <a:rPr lang="de-DE" dirty="0">
                <a:latin typeface="Barlow Semi Condensed" pitchFamily="2" charset="77"/>
              </a:rPr>
              <a:t> </a:t>
            </a:r>
            <a:r>
              <a:rPr lang="de-DE" dirty="0" err="1">
                <a:latin typeface="Barlow Semi Condensed" pitchFamily="2" charset="77"/>
              </a:rPr>
              <a:t>the</a:t>
            </a:r>
            <a:r>
              <a:rPr lang="de-DE" dirty="0">
                <a:latin typeface="Barlow Semi Condensed" pitchFamily="2" charset="77"/>
              </a:rPr>
              <a:t> </a:t>
            </a:r>
            <a:r>
              <a:rPr lang="de-DE" dirty="0" err="1">
                <a:latin typeface="Barlow Semi Condensed" pitchFamily="2" charset="77"/>
              </a:rPr>
              <a:t>user‘s</a:t>
            </a:r>
            <a:r>
              <a:rPr lang="de-DE" dirty="0">
                <a:latin typeface="Barlow Semi Condensed" pitchFamily="2" charset="77"/>
              </a:rPr>
              <a:t> </a:t>
            </a:r>
            <a:r>
              <a:rPr lang="de-DE" dirty="0" err="1">
                <a:latin typeface="Barlow Semi Condensed" pitchFamily="2" charset="77"/>
              </a:rPr>
              <a:t>input</a:t>
            </a:r>
            <a:r>
              <a:rPr lang="de-DE" dirty="0">
                <a:latin typeface="Barlow Semi Condensed" pitchFamily="2" charset="77"/>
              </a:rPr>
              <a:t>.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2C1C6C-6817-416E-94D4-B0E4A58CB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341136" y="1729368"/>
            <a:ext cx="2461728" cy="30271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DB07F33-56AF-4A54-AF44-2C6A121348CE}"/>
              </a:ext>
            </a:extLst>
          </p:cNvPr>
          <p:cNvSpPr txBox="1"/>
          <p:nvPr/>
        </p:nvSpPr>
        <p:spPr>
          <a:xfrm>
            <a:off x="5802864" y="1519552"/>
            <a:ext cx="3263757" cy="26038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>
                <a:latin typeface="Barlow Semi Condensed" pitchFamily="2" charset="77"/>
              </a:rPr>
              <a:t>In Unity:</a:t>
            </a:r>
          </a:p>
          <a:p>
            <a:pPr algn="l"/>
            <a:r>
              <a:rPr lang="de-DE" sz="1200" dirty="0">
                <a:latin typeface="Barlow Semi Condensed" pitchFamily="2" charset="77"/>
              </a:rPr>
              <a:t>	- </a:t>
            </a:r>
            <a:r>
              <a:rPr lang="de-DE" sz="1200" dirty="0" err="1">
                <a:latin typeface="Barlow Semi Condensed" pitchFamily="2" charset="77"/>
              </a:rPr>
              <a:t>StateMachine</a:t>
            </a:r>
            <a:endParaRPr lang="de-DE" sz="1200" dirty="0">
              <a:latin typeface="Barlow Semi Condensed" pitchFamily="2" charset="77"/>
            </a:endParaRPr>
          </a:p>
          <a:p>
            <a:pPr algn="l"/>
            <a:endParaRPr lang="de-DE" sz="1200" dirty="0">
              <a:latin typeface="Barlow Semi Condensed" pitchFamily="2" charset="77"/>
            </a:endParaRPr>
          </a:p>
          <a:p>
            <a:pPr algn="l"/>
            <a:r>
              <a:rPr lang="de-DE" sz="1200" dirty="0">
                <a:latin typeface="Barlow Semi Condensed" pitchFamily="2" charset="77"/>
              </a:rPr>
              <a:t>	- </a:t>
            </a:r>
            <a:r>
              <a:rPr lang="de-DE" sz="1200" dirty="0" err="1">
                <a:latin typeface="Barlow Semi Condensed" pitchFamily="2" charset="77"/>
              </a:rPr>
              <a:t>Imported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from</a:t>
            </a:r>
            <a:r>
              <a:rPr lang="de-DE" sz="1200" dirty="0">
                <a:latin typeface="Barlow Semi Condensed" pitchFamily="2" charset="77"/>
              </a:rPr>
              <a:t> external </a:t>
            </a:r>
            <a:r>
              <a:rPr lang="de-DE" sz="1200" dirty="0" err="1">
                <a:latin typeface="Barlow Semi Condensed" pitchFamily="2" charset="77"/>
              </a:rPr>
              <a:t>sources</a:t>
            </a:r>
            <a:r>
              <a:rPr lang="de-DE" sz="1200" dirty="0">
                <a:latin typeface="Barlow Semi Condensed" pitchFamily="2" charset="77"/>
              </a:rPr>
              <a:t> (Maya, </a:t>
            </a:r>
          </a:p>
          <a:p>
            <a:pPr algn="l"/>
            <a:r>
              <a:rPr lang="de-DE" sz="1200" dirty="0">
                <a:latin typeface="Barlow Semi Condensed" pitchFamily="2" charset="77"/>
              </a:rPr>
              <a:t>	   Blender…), </a:t>
            </a:r>
            <a:r>
              <a:rPr lang="de-DE" sz="1200" dirty="0" err="1">
                <a:latin typeface="Barlow Semi Condensed" pitchFamily="2" charset="77"/>
              </a:rPr>
              <a:t>or</a:t>
            </a:r>
            <a:endParaRPr lang="de-DE" sz="1200" dirty="0">
              <a:latin typeface="Barlow Semi Condensed" pitchFamily="2" charset="77"/>
            </a:endParaRPr>
          </a:p>
          <a:p>
            <a:pPr algn="l"/>
            <a:endParaRPr lang="de-DE" sz="1200" dirty="0">
              <a:latin typeface="Barlow Semi Condensed" pitchFamily="2" charset="77"/>
            </a:endParaRPr>
          </a:p>
          <a:p>
            <a:pPr algn="l"/>
            <a:r>
              <a:rPr lang="de-DE" sz="1200" dirty="0">
                <a:latin typeface="Barlow Semi Condensed" pitchFamily="2" charset="77"/>
              </a:rPr>
              <a:t>	- simple </a:t>
            </a:r>
            <a:r>
              <a:rPr lang="de-DE" sz="1200" dirty="0" err="1">
                <a:latin typeface="Barlow Semi Condensed" pitchFamily="2" charset="77"/>
              </a:rPr>
              <a:t>Animations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can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be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created</a:t>
            </a:r>
            <a:r>
              <a:rPr lang="de-DE" sz="1200" dirty="0">
                <a:latin typeface="Barlow Semi Condensed" pitchFamily="2" charset="77"/>
              </a:rPr>
              <a:t> in Unity</a:t>
            </a:r>
          </a:p>
          <a:p>
            <a:pPr algn="l"/>
            <a:r>
              <a:rPr lang="de-DE" sz="1200" dirty="0">
                <a:latin typeface="Barlow Semi Condensed" pitchFamily="2" charset="77"/>
              </a:rPr>
              <a:t>	   (e.g. </a:t>
            </a:r>
            <a:r>
              <a:rPr lang="de-DE" sz="1200" dirty="0" err="1">
                <a:latin typeface="Barlow Semi Condensed" pitchFamily="2" charset="77"/>
              </a:rPr>
              <a:t>Transformations</a:t>
            </a:r>
            <a:r>
              <a:rPr lang="de-DE" sz="1200" dirty="0">
                <a:latin typeface="Barlow Semi Condensed" pitchFamily="2" charset="77"/>
              </a:rPr>
              <a:t>)</a:t>
            </a:r>
          </a:p>
          <a:p>
            <a:pPr algn="l"/>
            <a:endParaRPr lang="de-DE" sz="1200" dirty="0">
              <a:latin typeface="Barlow Semi Condensed" pitchFamily="2" charset="77"/>
            </a:endParaRPr>
          </a:p>
          <a:p>
            <a:pPr algn="l"/>
            <a:r>
              <a:rPr lang="de-DE" sz="1200" dirty="0">
                <a:latin typeface="Barlow Semi Condensed" pitchFamily="2" charset="7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3513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– Create Animation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3</a:t>
            </a:fld>
            <a:endParaRPr lang="de-DE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578368-24ED-49D8-ACC3-57111381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2" y="1292901"/>
            <a:ext cx="7979596" cy="73664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A519367-1D85-46EA-80F0-A8504067FB0E}"/>
              </a:ext>
            </a:extLst>
          </p:cNvPr>
          <p:cNvSpPr txBox="1"/>
          <p:nvPr/>
        </p:nvSpPr>
        <p:spPr>
          <a:xfrm>
            <a:off x="3971924" y="1035045"/>
            <a:ext cx="1200152" cy="2295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>
                <a:latin typeface="Barlow Semi Condensed" pitchFamily="2" charset="77"/>
              </a:rPr>
              <a:t>Animation </a:t>
            </a:r>
            <a:r>
              <a:rPr lang="de-DE" sz="1200" b="1" dirty="0" err="1">
                <a:latin typeface="Barlow Semi Condensed" pitchFamily="2" charset="77"/>
              </a:rPr>
              <a:t>Window</a:t>
            </a:r>
            <a:endParaRPr lang="de-DE" sz="1200" dirty="0">
              <a:latin typeface="Barlow Semi Condensed" pitchFamily="2" charset="77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58D44B0-CB8A-4ECD-A9A2-FAEF51B04604}"/>
              </a:ext>
            </a:extLst>
          </p:cNvPr>
          <p:cNvCxnSpPr/>
          <p:nvPr/>
        </p:nvCxnSpPr>
        <p:spPr>
          <a:xfrm>
            <a:off x="1794553" y="1366463"/>
            <a:ext cx="969195" cy="1455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DB07F89-D618-447C-9DD2-FB678D79FCE8}"/>
              </a:ext>
            </a:extLst>
          </p:cNvPr>
          <p:cNvCxnSpPr/>
          <p:nvPr/>
        </p:nvCxnSpPr>
        <p:spPr>
          <a:xfrm flipH="1">
            <a:off x="821933" y="1616467"/>
            <a:ext cx="219182" cy="129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207D973-2D92-45FE-8B18-D5BBFEB2B184}"/>
              </a:ext>
            </a:extLst>
          </p:cNvPr>
          <p:cNvCxnSpPr/>
          <p:nvPr/>
        </p:nvCxnSpPr>
        <p:spPr>
          <a:xfrm flipH="1">
            <a:off x="1626742" y="1778487"/>
            <a:ext cx="82193" cy="1975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78C59432-0A8D-48C5-BC31-189C8EAF5661}"/>
              </a:ext>
            </a:extLst>
          </p:cNvPr>
          <p:cNvCxnSpPr/>
          <p:nvPr/>
        </p:nvCxnSpPr>
        <p:spPr>
          <a:xfrm>
            <a:off x="3020602" y="1616467"/>
            <a:ext cx="2315110" cy="1717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799F373-EB3B-4071-96E2-2E1114D2A530}"/>
              </a:ext>
            </a:extLst>
          </p:cNvPr>
          <p:cNvCxnSpPr/>
          <p:nvPr/>
        </p:nvCxnSpPr>
        <p:spPr>
          <a:xfrm>
            <a:off x="5941888" y="1611319"/>
            <a:ext cx="1369887" cy="1919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56786090-1C9B-44A1-A293-4F4A911163A9}"/>
              </a:ext>
            </a:extLst>
          </p:cNvPr>
          <p:cNvSpPr txBox="1"/>
          <p:nvPr/>
        </p:nvSpPr>
        <p:spPr>
          <a:xfrm>
            <a:off x="315075" y="2857500"/>
            <a:ext cx="1140431" cy="6670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000" dirty="0" err="1">
                <a:latin typeface="Barlow Semi Condensed" pitchFamily="2" charset="77"/>
              </a:rPr>
              <a:t>Current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property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which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is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animated</a:t>
            </a:r>
            <a:endParaRPr lang="de-DE" sz="1000" dirty="0">
              <a:latin typeface="Barlow Semi Condensed" pitchFamily="2" charset="77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1DFD26-462E-4DF8-A67E-389E6A91AB02}"/>
              </a:ext>
            </a:extLst>
          </p:cNvPr>
          <p:cNvSpPr txBox="1"/>
          <p:nvPr/>
        </p:nvSpPr>
        <p:spPr>
          <a:xfrm>
            <a:off x="2294562" y="2798386"/>
            <a:ext cx="1140431" cy="6670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000" dirty="0" err="1">
                <a:latin typeface="Barlow Semi Condensed" pitchFamily="2" charset="77"/>
              </a:rPr>
              <a:t>Current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animation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for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this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object</a:t>
            </a:r>
            <a:r>
              <a:rPr lang="de-DE" sz="1000" dirty="0">
                <a:latin typeface="Barlow Semi Condensed" pitchFamily="2" charset="77"/>
              </a:rPr>
              <a:t> (</a:t>
            </a:r>
            <a:r>
              <a:rPr lang="de-DE" sz="1000" dirty="0" err="1">
                <a:latin typeface="Barlow Semi Condensed" pitchFamily="2" charset="77"/>
              </a:rPr>
              <a:t>can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be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more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than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one</a:t>
            </a:r>
            <a:r>
              <a:rPr lang="de-DE" sz="1000" dirty="0">
                <a:latin typeface="Barlow Semi Condensed" pitchFamily="2" charset="77"/>
              </a:rPr>
              <a:t>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911359-7D07-4994-949C-ADC207DD6D39}"/>
              </a:ext>
            </a:extLst>
          </p:cNvPr>
          <p:cNvSpPr txBox="1"/>
          <p:nvPr/>
        </p:nvSpPr>
        <p:spPr>
          <a:xfrm>
            <a:off x="1097622" y="3755079"/>
            <a:ext cx="1140431" cy="6670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000" dirty="0">
                <a:latin typeface="Barlow Semi Condensed" pitchFamily="2" charset="77"/>
              </a:rPr>
              <a:t>Add a </a:t>
            </a:r>
            <a:r>
              <a:rPr lang="de-DE" sz="1000" dirty="0" err="1">
                <a:latin typeface="Barlow Semi Condensed" pitchFamily="2" charset="77"/>
              </a:rPr>
              <a:t>new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property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to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animat</a:t>
            </a:r>
            <a:r>
              <a:rPr lang="de-DE" sz="1000" dirty="0">
                <a:latin typeface="Barlow Semi Condensed" pitchFamily="2" charset="77"/>
              </a:rPr>
              <a:t> (e.g. </a:t>
            </a:r>
            <a:r>
              <a:rPr lang="de-DE" sz="1000" dirty="0" err="1">
                <a:latin typeface="Barlow Semi Condensed" pitchFamily="2" charset="77"/>
              </a:rPr>
              <a:t>position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or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rotation</a:t>
            </a:r>
            <a:r>
              <a:rPr lang="de-DE" sz="1000" dirty="0">
                <a:latin typeface="Barlow Semi Condensed" pitchFamily="2" charset="77"/>
              </a:rPr>
              <a:t>)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469A427-63BF-43B3-800F-E21B55F3584D}"/>
              </a:ext>
            </a:extLst>
          </p:cNvPr>
          <p:cNvSpPr txBox="1"/>
          <p:nvPr/>
        </p:nvSpPr>
        <p:spPr>
          <a:xfrm>
            <a:off x="6589865" y="3484075"/>
            <a:ext cx="1971933" cy="8315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000" dirty="0">
                <a:latin typeface="Barlow Semi Condensed" pitchFamily="2" charset="77"/>
              </a:rPr>
              <a:t>Timeline </a:t>
            </a:r>
            <a:r>
              <a:rPr lang="de-DE" sz="1000" dirty="0" err="1">
                <a:latin typeface="Barlow Semi Condensed" pitchFamily="2" charset="77"/>
              </a:rPr>
              <a:t>how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the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property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changes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over</a:t>
            </a:r>
            <a:r>
              <a:rPr lang="de-DE" sz="1000" dirty="0">
                <a:latin typeface="Barlow Semi Condensed" pitchFamily="2" charset="77"/>
              </a:rPr>
              <a:t> an </a:t>
            </a:r>
            <a:r>
              <a:rPr lang="de-DE" sz="1000" dirty="0" err="1">
                <a:latin typeface="Barlow Semi Condensed" pitchFamily="2" charset="77"/>
              </a:rPr>
              <a:t>amount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of</a:t>
            </a:r>
            <a:r>
              <a:rPr lang="de-DE" sz="1000" dirty="0">
                <a:latin typeface="Barlow Semi Condensed" pitchFamily="2" charset="77"/>
              </a:rPr>
              <a:t> time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6CFB3B0-D4AB-4D95-B730-06AD3B76CB73}"/>
              </a:ext>
            </a:extLst>
          </p:cNvPr>
          <p:cNvSpPr txBox="1"/>
          <p:nvPr/>
        </p:nvSpPr>
        <p:spPr>
          <a:xfrm>
            <a:off x="4797026" y="3290242"/>
            <a:ext cx="1343495" cy="7366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000" dirty="0" err="1">
                <a:latin typeface="Barlow Semi Condensed" pitchFamily="2" charset="77"/>
              </a:rPr>
              <a:t>Keyframe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to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set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specific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values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for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this</a:t>
            </a:r>
            <a:r>
              <a:rPr lang="de-DE" sz="1000" dirty="0">
                <a:latin typeface="Barlow Semi Condensed" pitchFamily="2" charset="77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8784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- Animator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4</a:t>
            </a:fld>
            <a:endParaRPr lang="de-DE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18B309-191D-4C29-90A1-D7159B077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9" r="64080"/>
          <a:stretch/>
        </p:blipFill>
        <p:spPr>
          <a:xfrm>
            <a:off x="2029359" y="1714415"/>
            <a:ext cx="595901" cy="6838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480A62-A71D-49E5-ADA6-6ED53174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56" y="1427893"/>
            <a:ext cx="3918089" cy="171599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9F0E6A1-2DEC-4709-BDCD-8522D9E0C46B}"/>
              </a:ext>
            </a:extLst>
          </p:cNvPr>
          <p:cNvSpPr txBox="1"/>
          <p:nvPr/>
        </p:nvSpPr>
        <p:spPr>
          <a:xfrm>
            <a:off x="4806805" y="3158371"/>
            <a:ext cx="3912739" cy="2295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dirty="0">
                <a:latin typeface="Barlow Semi Condensed" pitchFamily="2" charset="77"/>
              </a:rPr>
              <a:t>Animation State </a:t>
            </a:r>
            <a:r>
              <a:rPr lang="de-DE" sz="1200" dirty="0" err="1">
                <a:latin typeface="Barlow Semi Condensed" pitchFamily="2" charset="77"/>
              </a:rPr>
              <a:t>Machine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for</a:t>
            </a:r>
            <a:r>
              <a:rPr lang="de-DE" sz="1200" dirty="0">
                <a:latin typeface="Barlow Semi Condensed" pitchFamily="2" charset="77"/>
              </a:rPr>
              <a:t> Player</a:t>
            </a:r>
          </a:p>
        </p:txBody>
      </p:sp>
      <p:grpSp>
        <p:nvGrpSpPr>
          <p:cNvPr id="14" name="Group 99">
            <a:extLst>
              <a:ext uri="{FF2B5EF4-FFF2-40B4-BE49-F238E27FC236}">
                <a16:creationId xmlns:a16="http://schemas.microsoft.com/office/drawing/2014/main" id="{78CC4874-C8AE-4017-8919-EAC47BBAEDEE}"/>
              </a:ext>
            </a:extLst>
          </p:cNvPr>
          <p:cNvGrpSpPr>
            <a:grpSpLocks/>
          </p:cNvGrpSpPr>
          <p:nvPr/>
        </p:nvGrpSpPr>
        <p:grpSpPr bwMode="auto">
          <a:xfrm>
            <a:off x="2697179" y="1714415"/>
            <a:ext cx="631648" cy="696432"/>
            <a:chOff x="2678" y="210"/>
            <a:chExt cx="273" cy="301"/>
          </a:xfrm>
        </p:grpSpPr>
        <p:sp>
          <p:nvSpPr>
            <p:cNvPr id="15" name="Freeform 100">
              <a:extLst>
                <a:ext uri="{FF2B5EF4-FFF2-40B4-BE49-F238E27FC236}">
                  <a16:creationId xmlns:a16="http://schemas.microsoft.com/office/drawing/2014/main" id="{7516F185-F8DD-4C00-B0F5-6026E4EF1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" y="210"/>
              <a:ext cx="273" cy="302"/>
            </a:xfrm>
            <a:custGeom>
              <a:avLst/>
              <a:gdLst>
                <a:gd name="T0" fmla="*/ 1024 w 1209"/>
                <a:gd name="T1" fmla="*/ 1139 h 1334"/>
                <a:gd name="T2" fmla="*/ 1024 w 1209"/>
                <a:gd name="T3" fmla="*/ 1139 h 1334"/>
                <a:gd name="T4" fmla="*/ 887 w 1209"/>
                <a:gd name="T5" fmla="*/ 1244 h 1334"/>
                <a:gd name="T6" fmla="*/ 557 w 1209"/>
                <a:gd name="T7" fmla="*/ 1333 h 1334"/>
                <a:gd name="T8" fmla="*/ 226 w 1209"/>
                <a:gd name="T9" fmla="*/ 1244 h 1334"/>
                <a:gd name="T10" fmla="*/ 89 w 1209"/>
                <a:gd name="T11" fmla="*/ 1139 h 1334"/>
                <a:gd name="T12" fmla="*/ 123 w 1209"/>
                <a:gd name="T13" fmla="*/ 1106 h 1334"/>
                <a:gd name="T14" fmla="*/ 123 w 1209"/>
                <a:gd name="T15" fmla="*/ 1106 h 1334"/>
                <a:gd name="T16" fmla="*/ 137 w 1209"/>
                <a:gd name="T17" fmla="*/ 1095 h 1334"/>
                <a:gd name="T18" fmla="*/ 170 w 1209"/>
                <a:gd name="T19" fmla="*/ 1086 h 1334"/>
                <a:gd name="T20" fmla="*/ 203 w 1209"/>
                <a:gd name="T21" fmla="*/ 1095 h 1334"/>
                <a:gd name="T22" fmla="*/ 211 w 1209"/>
                <a:gd name="T23" fmla="*/ 1100 h 1334"/>
                <a:gd name="T24" fmla="*/ 211 w 1209"/>
                <a:gd name="T25" fmla="*/ 1100 h 1334"/>
                <a:gd name="T26" fmla="*/ 282 w 1209"/>
                <a:gd name="T27" fmla="*/ 1150 h 1334"/>
                <a:gd name="T28" fmla="*/ 558 w 1209"/>
                <a:gd name="T29" fmla="*/ 1224 h 1334"/>
                <a:gd name="T30" fmla="*/ 833 w 1209"/>
                <a:gd name="T31" fmla="*/ 1150 h 1334"/>
                <a:gd name="T32" fmla="*/ 1035 w 1209"/>
                <a:gd name="T33" fmla="*/ 948 h 1334"/>
                <a:gd name="T34" fmla="*/ 1109 w 1209"/>
                <a:gd name="T35" fmla="*/ 672 h 1334"/>
                <a:gd name="T36" fmla="*/ 1035 w 1209"/>
                <a:gd name="T37" fmla="*/ 397 h 1334"/>
                <a:gd name="T38" fmla="*/ 833 w 1209"/>
                <a:gd name="T39" fmla="*/ 195 h 1334"/>
                <a:gd name="T40" fmla="*/ 558 w 1209"/>
                <a:gd name="T41" fmla="*/ 121 h 1334"/>
                <a:gd name="T42" fmla="*/ 282 w 1209"/>
                <a:gd name="T43" fmla="*/ 195 h 1334"/>
                <a:gd name="T44" fmla="*/ 176 w 1209"/>
                <a:gd name="T45" fmla="*/ 274 h 1334"/>
                <a:gd name="T46" fmla="*/ 318 w 1209"/>
                <a:gd name="T47" fmla="*/ 274 h 1334"/>
                <a:gd name="T48" fmla="*/ 318 w 1209"/>
                <a:gd name="T49" fmla="*/ 274 h 1334"/>
                <a:gd name="T50" fmla="*/ 351 w 1209"/>
                <a:gd name="T51" fmla="*/ 283 h 1334"/>
                <a:gd name="T52" fmla="*/ 375 w 1209"/>
                <a:gd name="T53" fmla="*/ 307 h 1334"/>
                <a:gd name="T54" fmla="*/ 384 w 1209"/>
                <a:gd name="T55" fmla="*/ 340 h 1334"/>
                <a:gd name="T56" fmla="*/ 384 w 1209"/>
                <a:gd name="T57" fmla="*/ 340 h 1334"/>
                <a:gd name="T58" fmla="*/ 384 w 1209"/>
                <a:gd name="T59" fmla="*/ 384 h 1334"/>
                <a:gd name="T60" fmla="*/ 55 w 1209"/>
                <a:gd name="T61" fmla="*/ 384 h 1334"/>
                <a:gd name="T62" fmla="*/ 55 w 1209"/>
                <a:gd name="T63" fmla="*/ 384 h 1334"/>
                <a:gd name="T64" fmla="*/ 55 w 1209"/>
                <a:gd name="T65" fmla="*/ 384 h 1334"/>
                <a:gd name="T66" fmla="*/ 27 w 1209"/>
                <a:gd name="T67" fmla="*/ 376 h 1334"/>
                <a:gd name="T68" fmla="*/ 7 w 1209"/>
                <a:gd name="T69" fmla="*/ 356 h 1334"/>
                <a:gd name="T70" fmla="*/ 0 w 1209"/>
                <a:gd name="T71" fmla="*/ 329 h 1334"/>
                <a:gd name="T72" fmla="*/ 0 w 1209"/>
                <a:gd name="T73" fmla="*/ 329 h 1334"/>
                <a:gd name="T74" fmla="*/ 0 w 1209"/>
                <a:gd name="T75" fmla="*/ 0 h 1334"/>
                <a:gd name="T76" fmla="*/ 110 w 1209"/>
                <a:gd name="T77" fmla="*/ 0 h 1334"/>
                <a:gd name="T78" fmla="*/ 110 w 1209"/>
                <a:gd name="T79" fmla="*/ 186 h 1334"/>
                <a:gd name="T80" fmla="*/ 110 w 1209"/>
                <a:gd name="T81" fmla="*/ 186 h 1334"/>
                <a:gd name="T82" fmla="*/ 216 w 1209"/>
                <a:gd name="T83" fmla="*/ 110 h 1334"/>
                <a:gd name="T84" fmla="*/ 547 w 1209"/>
                <a:gd name="T85" fmla="*/ 21 h 1334"/>
                <a:gd name="T86" fmla="*/ 877 w 1209"/>
                <a:gd name="T87" fmla="*/ 110 h 1334"/>
                <a:gd name="T88" fmla="*/ 1119 w 1209"/>
                <a:gd name="T89" fmla="*/ 352 h 1334"/>
                <a:gd name="T90" fmla="*/ 1208 w 1209"/>
                <a:gd name="T91" fmla="*/ 682 h 1334"/>
                <a:gd name="T92" fmla="*/ 1119 w 1209"/>
                <a:gd name="T93" fmla="*/ 1013 h 1334"/>
                <a:gd name="T94" fmla="*/ 1024 w 1209"/>
                <a:gd name="T95" fmla="*/ 1139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9" h="1334">
                  <a:moveTo>
                    <a:pt x="1024" y="1139"/>
                  </a:moveTo>
                  <a:lnTo>
                    <a:pt x="1024" y="1139"/>
                  </a:lnTo>
                  <a:cubicBezTo>
                    <a:pt x="981" y="1182"/>
                    <a:pt x="940" y="1214"/>
                    <a:pt x="887" y="1244"/>
                  </a:cubicBezTo>
                  <a:cubicBezTo>
                    <a:pt x="782" y="1305"/>
                    <a:pt x="678" y="1333"/>
                    <a:pt x="557" y="1333"/>
                  </a:cubicBezTo>
                  <a:cubicBezTo>
                    <a:pt x="435" y="1333"/>
                    <a:pt x="332" y="1305"/>
                    <a:pt x="226" y="1244"/>
                  </a:cubicBezTo>
                  <a:cubicBezTo>
                    <a:pt x="174" y="1214"/>
                    <a:pt x="132" y="1182"/>
                    <a:pt x="89" y="1139"/>
                  </a:cubicBezTo>
                  <a:cubicBezTo>
                    <a:pt x="100" y="1128"/>
                    <a:pt x="112" y="1117"/>
                    <a:pt x="123" y="1106"/>
                  </a:cubicBezTo>
                  <a:lnTo>
                    <a:pt x="123" y="1106"/>
                  </a:lnTo>
                  <a:cubicBezTo>
                    <a:pt x="127" y="1101"/>
                    <a:pt x="131" y="1098"/>
                    <a:pt x="137" y="1095"/>
                  </a:cubicBezTo>
                  <a:cubicBezTo>
                    <a:pt x="147" y="1089"/>
                    <a:pt x="158" y="1086"/>
                    <a:pt x="170" y="1086"/>
                  </a:cubicBezTo>
                  <a:cubicBezTo>
                    <a:pt x="182" y="1086"/>
                    <a:pt x="192" y="1089"/>
                    <a:pt x="203" y="1095"/>
                  </a:cubicBezTo>
                  <a:cubicBezTo>
                    <a:pt x="206" y="1097"/>
                    <a:pt x="208" y="1098"/>
                    <a:pt x="211" y="1100"/>
                  </a:cubicBezTo>
                  <a:lnTo>
                    <a:pt x="211" y="1100"/>
                  </a:lnTo>
                  <a:cubicBezTo>
                    <a:pt x="234" y="1120"/>
                    <a:pt x="255" y="1135"/>
                    <a:pt x="282" y="1150"/>
                  </a:cubicBezTo>
                  <a:cubicBezTo>
                    <a:pt x="369" y="1202"/>
                    <a:pt x="456" y="1224"/>
                    <a:pt x="558" y="1224"/>
                  </a:cubicBezTo>
                  <a:cubicBezTo>
                    <a:pt x="659" y="1224"/>
                    <a:pt x="745" y="1201"/>
                    <a:pt x="833" y="1150"/>
                  </a:cubicBezTo>
                  <a:cubicBezTo>
                    <a:pt x="921" y="1099"/>
                    <a:pt x="985" y="1036"/>
                    <a:pt x="1035" y="948"/>
                  </a:cubicBezTo>
                  <a:cubicBezTo>
                    <a:pt x="1086" y="860"/>
                    <a:pt x="1109" y="774"/>
                    <a:pt x="1109" y="672"/>
                  </a:cubicBezTo>
                  <a:cubicBezTo>
                    <a:pt x="1109" y="571"/>
                    <a:pt x="1086" y="485"/>
                    <a:pt x="1035" y="397"/>
                  </a:cubicBezTo>
                  <a:cubicBezTo>
                    <a:pt x="985" y="309"/>
                    <a:pt x="921" y="245"/>
                    <a:pt x="833" y="195"/>
                  </a:cubicBezTo>
                  <a:cubicBezTo>
                    <a:pt x="745" y="144"/>
                    <a:pt x="659" y="121"/>
                    <a:pt x="558" y="121"/>
                  </a:cubicBezTo>
                  <a:cubicBezTo>
                    <a:pt x="456" y="121"/>
                    <a:pt x="370" y="144"/>
                    <a:pt x="282" y="195"/>
                  </a:cubicBezTo>
                  <a:cubicBezTo>
                    <a:pt x="242" y="218"/>
                    <a:pt x="210" y="242"/>
                    <a:pt x="176" y="274"/>
                  </a:cubicBezTo>
                  <a:cubicBezTo>
                    <a:pt x="223" y="274"/>
                    <a:pt x="270" y="274"/>
                    <a:pt x="318" y="274"/>
                  </a:cubicBezTo>
                  <a:lnTo>
                    <a:pt x="318" y="274"/>
                  </a:lnTo>
                  <a:cubicBezTo>
                    <a:pt x="330" y="274"/>
                    <a:pt x="340" y="277"/>
                    <a:pt x="351" y="283"/>
                  </a:cubicBezTo>
                  <a:cubicBezTo>
                    <a:pt x="361" y="289"/>
                    <a:pt x="369" y="296"/>
                    <a:pt x="375" y="307"/>
                  </a:cubicBezTo>
                  <a:cubicBezTo>
                    <a:pt x="381" y="317"/>
                    <a:pt x="384" y="328"/>
                    <a:pt x="384" y="340"/>
                  </a:cubicBezTo>
                  <a:lnTo>
                    <a:pt x="384" y="340"/>
                  </a:lnTo>
                  <a:cubicBezTo>
                    <a:pt x="384" y="354"/>
                    <a:pt x="384" y="369"/>
                    <a:pt x="384" y="384"/>
                  </a:cubicBezTo>
                  <a:cubicBezTo>
                    <a:pt x="274" y="384"/>
                    <a:pt x="165" y="384"/>
                    <a:pt x="55" y="384"/>
                  </a:cubicBezTo>
                  <a:lnTo>
                    <a:pt x="55" y="384"/>
                  </a:lnTo>
                  <a:lnTo>
                    <a:pt x="55" y="384"/>
                  </a:lnTo>
                  <a:cubicBezTo>
                    <a:pt x="45" y="384"/>
                    <a:pt x="35" y="381"/>
                    <a:pt x="27" y="376"/>
                  </a:cubicBezTo>
                  <a:cubicBezTo>
                    <a:pt x="18" y="370"/>
                    <a:pt x="12" y="364"/>
                    <a:pt x="7" y="356"/>
                  </a:cubicBezTo>
                  <a:cubicBezTo>
                    <a:pt x="2" y="347"/>
                    <a:pt x="0" y="339"/>
                    <a:pt x="0" y="329"/>
                  </a:cubicBezTo>
                  <a:lnTo>
                    <a:pt x="0" y="329"/>
                  </a:lnTo>
                  <a:cubicBezTo>
                    <a:pt x="0" y="219"/>
                    <a:pt x="0" y="110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62"/>
                    <a:pt x="110" y="124"/>
                    <a:pt x="110" y="186"/>
                  </a:cubicBezTo>
                  <a:lnTo>
                    <a:pt x="110" y="186"/>
                  </a:lnTo>
                  <a:cubicBezTo>
                    <a:pt x="144" y="156"/>
                    <a:pt x="176" y="133"/>
                    <a:pt x="216" y="110"/>
                  </a:cubicBezTo>
                  <a:cubicBezTo>
                    <a:pt x="322" y="49"/>
                    <a:pt x="425" y="21"/>
                    <a:pt x="547" y="21"/>
                  </a:cubicBezTo>
                  <a:cubicBezTo>
                    <a:pt x="668" y="21"/>
                    <a:pt x="772" y="49"/>
                    <a:pt x="877" y="110"/>
                  </a:cubicBezTo>
                  <a:cubicBezTo>
                    <a:pt x="983" y="171"/>
                    <a:pt x="1058" y="246"/>
                    <a:pt x="1119" y="352"/>
                  </a:cubicBezTo>
                  <a:cubicBezTo>
                    <a:pt x="1180" y="457"/>
                    <a:pt x="1208" y="561"/>
                    <a:pt x="1208" y="682"/>
                  </a:cubicBezTo>
                  <a:cubicBezTo>
                    <a:pt x="1208" y="804"/>
                    <a:pt x="1180" y="907"/>
                    <a:pt x="1119" y="1013"/>
                  </a:cubicBezTo>
                  <a:cubicBezTo>
                    <a:pt x="1091" y="1061"/>
                    <a:pt x="1063" y="1099"/>
                    <a:pt x="1024" y="1139"/>
                  </a:cubicBezTo>
                </a:path>
              </a:pathLst>
            </a:custGeom>
            <a:solidFill>
              <a:srgbClr val="6638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74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56F630B4-F62C-413B-BFC6-0A39A91011EA}"/>
              </a:ext>
            </a:extLst>
          </p:cNvPr>
          <p:cNvSpPr txBox="1"/>
          <p:nvPr/>
        </p:nvSpPr>
        <p:spPr>
          <a:xfrm>
            <a:off x="3400746" y="1891567"/>
            <a:ext cx="890427" cy="392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 err="1">
                <a:latin typeface="Barlow Semi Condensed" pitchFamily="2" charset="77"/>
              </a:rPr>
              <a:t>Idle</a:t>
            </a:r>
            <a:endParaRPr lang="de-DE" sz="1200" b="1" dirty="0">
              <a:latin typeface="Barlow Semi Condensed" pitchFamily="2" charset="77"/>
            </a:endParaRPr>
          </a:p>
          <a:p>
            <a:pPr algn="l"/>
            <a:r>
              <a:rPr lang="de-DE" sz="1200" b="1" dirty="0">
                <a:latin typeface="Barlow Semi Condensed" pitchFamily="2" charset="77"/>
              </a:rPr>
              <a:t>Update loop</a:t>
            </a:r>
            <a:endParaRPr lang="de-DE" sz="1200" dirty="0">
              <a:latin typeface="Barlow Semi Condensed" pitchFamily="2" charset="77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8164EA9-1D28-4C8F-AC3D-514143B788C0}"/>
              </a:ext>
            </a:extLst>
          </p:cNvPr>
          <p:cNvCxnSpPr/>
          <p:nvPr/>
        </p:nvCxnSpPr>
        <p:spPr>
          <a:xfrm flipH="1">
            <a:off x="1387011" y="2482921"/>
            <a:ext cx="1198652" cy="123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70F6117-79DB-423F-8A58-A1CDE40849E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39411" y="2635321"/>
            <a:ext cx="1198652" cy="123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88639EFA-657E-45CD-A1CF-13ABB9082F26}"/>
              </a:ext>
            </a:extLst>
          </p:cNvPr>
          <p:cNvSpPr txBox="1"/>
          <p:nvPr/>
        </p:nvSpPr>
        <p:spPr>
          <a:xfrm>
            <a:off x="1695236" y="2863866"/>
            <a:ext cx="366445" cy="2162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>
                <a:latin typeface="Barlow Semi Condensed" pitchFamily="2" charset="77"/>
              </a:rPr>
              <a:t>Input</a:t>
            </a:r>
            <a:endParaRPr lang="de-DE" sz="1200" dirty="0">
              <a:latin typeface="Barlow Semi Condensed" pitchFamily="2" charset="77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F2DC34D-7389-4BED-A06E-74206AD4B40C}"/>
              </a:ext>
            </a:extLst>
          </p:cNvPr>
          <p:cNvCxnSpPr>
            <a:cxnSpLocks/>
          </p:cNvCxnSpPr>
          <p:nvPr/>
        </p:nvCxnSpPr>
        <p:spPr>
          <a:xfrm>
            <a:off x="3157591" y="2582238"/>
            <a:ext cx="657546" cy="125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E52C4E13-C8CD-4200-9912-20B8528A464E}"/>
              </a:ext>
            </a:extLst>
          </p:cNvPr>
          <p:cNvSpPr txBox="1"/>
          <p:nvPr/>
        </p:nvSpPr>
        <p:spPr>
          <a:xfrm>
            <a:off x="3513761" y="2802584"/>
            <a:ext cx="696931" cy="555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>
                <a:latin typeface="Barlow Semi Condensed" pitchFamily="2" charset="77"/>
              </a:rPr>
              <a:t>Death </a:t>
            </a:r>
          </a:p>
          <a:p>
            <a:pPr algn="l"/>
            <a:r>
              <a:rPr lang="de-DE" sz="1200" b="1" dirty="0" err="1">
                <a:latin typeface="Barlow Semi Condensed" pitchFamily="2" charset="77"/>
              </a:rPr>
              <a:t>Condition</a:t>
            </a:r>
            <a:endParaRPr lang="de-DE" sz="1200" dirty="0">
              <a:latin typeface="Barlow Semi Condensed" pitchFamily="2" charset="77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2DECF3B8-02A3-4D39-8F1D-DF18D616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70" y="3838474"/>
            <a:ext cx="603541" cy="75819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84454CD-75F1-483E-B84D-811E9F303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364" y="3893136"/>
            <a:ext cx="804809" cy="7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9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- </a:t>
            </a:r>
            <a:r>
              <a:rPr lang="de-DE" dirty="0" err="1"/>
              <a:t>Conditions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5</a:t>
            </a:fld>
            <a:endParaRPr lang="de-DE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18B309-191D-4C29-90A1-D7159B077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9" r="64080"/>
          <a:stretch/>
        </p:blipFill>
        <p:spPr>
          <a:xfrm>
            <a:off x="2029359" y="1714415"/>
            <a:ext cx="595901" cy="683847"/>
          </a:xfrm>
          <a:prstGeom prst="rect">
            <a:avLst/>
          </a:prstGeom>
        </p:spPr>
      </p:pic>
      <p:grpSp>
        <p:nvGrpSpPr>
          <p:cNvPr id="14" name="Group 99">
            <a:extLst>
              <a:ext uri="{FF2B5EF4-FFF2-40B4-BE49-F238E27FC236}">
                <a16:creationId xmlns:a16="http://schemas.microsoft.com/office/drawing/2014/main" id="{78CC4874-C8AE-4017-8919-EAC47BBAEDEE}"/>
              </a:ext>
            </a:extLst>
          </p:cNvPr>
          <p:cNvGrpSpPr>
            <a:grpSpLocks/>
          </p:cNvGrpSpPr>
          <p:nvPr/>
        </p:nvGrpSpPr>
        <p:grpSpPr bwMode="auto">
          <a:xfrm>
            <a:off x="2697179" y="1714415"/>
            <a:ext cx="631648" cy="696432"/>
            <a:chOff x="2678" y="210"/>
            <a:chExt cx="273" cy="301"/>
          </a:xfrm>
        </p:grpSpPr>
        <p:sp>
          <p:nvSpPr>
            <p:cNvPr id="15" name="Freeform 100">
              <a:extLst>
                <a:ext uri="{FF2B5EF4-FFF2-40B4-BE49-F238E27FC236}">
                  <a16:creationId xmlns:a16="http://schemas.microsoft.com/office/drawing/2014/main" id="{7516F185-F8DD-4C00-B0F5-6026E4EF1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" y="210"/>
              <a:ext cx="273" cy="302"/>
            </a:xfrm>
            <a:custGeom>
              <a:avLst/>
              <a:gdLst>
                <a:gd name="T0" fmla="*/ 1024 w 1209"/>
                <a:gd name="T1" fmla="*/ 1139 h 1334"/>
                <a:gd name="T2" fmla="*/ 1024 w 1209"/>
                <a:gd name="T3" fmla="*/ 1139 h 1334"/>
                <a:gd name="T4" fmla="*/ 887 w 1209"/>
                <a:gd name="T5" fmla="*/ 1244 h 1334"/>
                <a:gd name="T6" fmla="*/ 557 w 1209"/>
                <a:gd name="T7" fmla="*/ 1333 h 1334"/>
                <a:gd name="T8" fmla="*/ 226 w 1209"/>
                <a:gd name="T9" fmla="*/ 1244 h 1334"/>
                <a:gd name="T10" fmla="*/ 89 w 1209"/>
                <a:gd name="T11" fmla="*/ 1139 h 1334"/>
                <a:gd name="T12" fmla="*/ 123 w 1209"/>
                <a:gd name="T13" fmla="*/ 1106 h 1334"/>
                <a:gd name="T14" fmla="*/ 123 w 1209"/>
                <a:gd name="T15" fmla="*/ 1106 h 1334"/>
                <a:gd name="T16" fmla="*/ 137 w 1209"/>
                <a:gd name="T17" fmla="*/ 1095 h 1334"/>
                <a:gd name="T18" fmla="*/ 170 w 1209"/>
                <a:gd name="T19" fmla="*/ 1086 h 1334"/>
                <a:gd name="T20" fmla="*/ 203 w 1209"/>
                <a:gd name="T21" fmla="*/ 1095 h 1334"/>
                <a:gd name="T22" fmla="*/ 211 w 1209"/>
                <a:gd name="T23" fmla="*/ 1100 h 1334"/>
                <a:gd name="T24" fmla="*/ 211 w 1209"/>
                <a:gd name="T25" fmla="*/ 1100 h 1334"/>
                <a:gd name="T26" fmla="*/ 282 w 1209"/>
                <a:gd name="T27" fmla="*/ 1150 h 1334"/>
                <a:gd name="T28" fmla="*/ 558 w 1209"/>
                <a:gd name="T29" fmla="*/ 1224 h 1334"/>
                <a:gd name="T30" fmla="*/ 833 w 1209"/>
                <a:gd name="T31" fmla="*/ 1150 h 1334"/>
                <a:gd name="T32" fmla="*/ 1035 w 1209"/>
                <a:gd name="T33" fmla="*/ 948 h 1334"/>
                <a:gd name="T34" fmla="*/ 1109 w 1209"/>
                <a:gd name="T35" fmla="*/ 672 h 1334"/>
                <a:gd name="T36" fmla="*/ 1035 w 1209"/>
                <a:gd name="T37" fmla="*/ 397 h 1334"/>
                <a:gd name="T38" fmla="*/ 833 w 1209"/>
                <a:gd name="T39" fmla="*/ 195 h 1334"/>
                <a:gd name="T40" fmla="*/ 558 w 1209"/>
                <a:gd name="T41" fmla="*/ 121 h 1334"/>
                <a:gd name="T42" fmla="*/ 282 w 1209"/>
                <a:gd name="T43" fmla="*/ 195 h 1334"/>
                <a:gd name="T44" fmla="*/ 176 w 1209"/>
                <a:gd name="T45" fmla="*/ 274 h 1334"/>
                <a:gd name="T46" fmla="*/ 318 w 1209"/>
                <a:gd name="T47" fmla="*/ 274 h 1334"/>
                <a:gd name="T48" fmla="*/ 318 w 1209"/>
                <a:gd name="T49" fmla="*/ 274 h 1334"/>
                <a:gd name="T50" fmla="*/ 351 w 1209"/>
                <a:gd name="T51" fmla="*/ 283 h 1334"/>
                <a:gd name="T52" fmla="*/ 375 w 1209"/>
                <a:gd name="T53" fmla="*/ 307 h 1334"/>
                <a:gd name="T54" fmla="*/ 384 w 1209"/>
                <a:gd name="T55" fmla="*/ 340 h 1334"/>
                <a:gd name="T56" fmla="*/ 384 w 1209"/>
                <a:gd name="T57" fmla="*/ 340 h 1334"/>
                <a:gd name="T58" fmla="*/ 384 w 1209"/>
                <a:gd name="T59" fmla="*/ 384 h 1334"/>
                <a:gd name="T60" fmla="*/ 55 w 1209"/>
                <a:gd name="T61" fmla="*/ 384 h 1334"/>
                <a:gd name="T62" fmla="*/ 55 w 1209"/>
                <a:gd name="T63" fmla="*/ 384 h 1334"/>
                <a:gd name="T64" fmla="*/ 55 w 1209"/>
                <a:gd name="T65" fmla="*/ 384 h 1334"/>
                <a:gd name="T66" fmla="*/ 27 w 1209"/>
                <a:gd name="T67" fmla="*/ 376 h 1334"/>
                <a:gd name="T68" fmla="*/ 7 w 1209"/>
                <a:gd name="T69" fmla="*/ 356 h 1334"/>
                <a:gd name="T70" fmla="*/ 0 w 1209"/>
                <a:gd name="T71" fmla="*/ 329 h 1334"/>
                <a:gd name="T72" fmla="*/ 0 w 1209"/>
                <a:gd name="T73" fmla="*/ 329 h 1334"/>
                <a:gd name="T74" fmla="*/ 0 w 1209"/>
                <a:gd name="T75" fmla="*/ 0 h 1334"/>
                <a:gd name="T76" fmla="*/ 110 w 1209"/>
                <a:gd name="T77" fmla="*/ 0 h 1334"/>
                <a:gd name="T78" fmla="*/ 110 w 1209"/>
                <a:gd name="T79" fmla="*/ 186 h 1334"/>
                <a:gd name="T80" fmla="*/ 110 w 1209"/>
                <a:gd name="T81" fmla="*/ 186 h 1334"/>
                <a:gd name="T82" fmla="*/ 216 w 1209"/>
                <a:gd name="T83" fmla="*/ 110 h 1334"/>
                <a:gd name="T84" fmla="*/ 547 w 1209"/>
                <a:gd name="T85" fmla="*/ 21 h 1334"/>
                <a:gd name="T86" fmla="*/ 877 w 1209"/>
                <a:gd name="T87" fmla="*/ 110 h 1334"/>
                <a:gd name="T88" fmla="*/ 1119 w 1209"/>
                <a:gd name="T89" fmla="*/ 352 h 1334"/>
                <a:gd name="T90" fmla="*/ 1208 w 1209"/>
                <a:gd name="T91" fmla="*/ 682 h 1334"/>
                <a:gd name="T92" fmla="*/ 1119 w 1209"/>
                <a:gd name="T93" fmla="*/ 1013 h 1334"/>
                <a:gd name="T94" fmla="*/ 1024 w 1209"/>
                <a:gd name="T95" fmla="*/ 1139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9" h="1334">
                  <a:moveTo>
                    <a:pt x="1024" y="1139"/>
                  </a:moveTo>
                  <a:lnTo>
                    <a:pt x="1024" y="1139"/>
                  </a:lnTo>
                  <a:cubicBezTo>
                    <a:pt x="981" y="1182"/>
                    <a:pt x="940" y="1214"/>
                    <a:pt x="887" y="1244"/>
                  </a:cubicBezTo>
                  <a:cubicBezTo>
                    <a:pt x="782" y="1305"/>
                    <a:pt x="678" y="1333"/>
                    <a:pt x="557" y="1333"/>
                  </a:cubicBezTo>
                  <a:cubicBezTo>
                    <a:pt x="435" y="1333"/>
                    <a:pt x="332" y="1305"/>
                    <a:pt x="226" y="1244"/>
                  </a:cubicBezTo>
                  <a:cubicBezTo>
                    <a:pt x="174" y="1214"/>
                    <a:pt x="132" y="1182"/>
                    <a:pt x="89" y="1139"/>
                  </a:cubicBezTo>
                  <a:cubicBezTo>
                    <a:pt x="100" y="1128"/>
                    <a:pt x="112" y="1117"/>
                    <a:pt x="123" y="1106"/>
                  </a:cubicBezTo>
                  <a:lnTo>
                    <a:pt x="123" y="1106"/>
                  </a:lnTo>
                  <a:cubicBezTo>
                    <a:pt x="127" y="1101"/>
                    <a:pt x="131" y="1098"/>
                    <a:pt x="137" y="1095"/>
                  </a:cubicBezTo>
                  <a:cubicBezTo>
                    <a:pt x="147" y="1089"/>
                    <a:pt x="158" y="1086"/>
                    <a:pt x="170" y="1086"/>
                  </a:cubicBezTo>
                  <a:cubicBezTo>
                    <a:pt x="182" y="1086"/>
                    <a:pt x="192" y="1089"/>
                    <a:pt x="203" y="1095"/>
                  </a:cubicBezTo>
                  <a:cubicBezTo>
                    <a:pt x="206" y="1097"/>
                    <a:pt x="208" y="1098"/>
                    <a:pt x="211" y="1100"/>
                  </a:cubicBezTo>
                  <a:lnTo>
                    <a:pt x="211" y="1100"/>
                  </a:lnTo>
                  <a:cubicBezTo>
                    <a:pt x="234" y="1120"/>
                    <a:pt x="255" y="1135"/>
                    <a:pt x="282" y="1150"/>
                  </a:cubicBezTo>
                  <a:cubicBezTo>
                    <a:pt x="369" y="1202"/>
                    <a:pt x="456" y="1224"/>
                    <a:pt x="558" y="1224"/>
                  </a:cubicBezTo>
                  <a:cubicBezTo>
                    <a:pt x="659" y="1224"/>
                    <a:pt x="745" y="1201"/>
                    <a:pt x="833" y="1150"/>
                  </a:cubicBezTo>
                  <a:cubicBezTo>
                    <a:pt x="921" y="1099"/>
                    <a:pt x="985" y="1036"/>
                    <a:pt x="1035" y="948"/>
                  </a:cubicBezTo>
                  <a:cubicBezTo>
                    <a:pt x="1086" y="860"/>
                    <a:pt x="1109" y="774"/>
                    <a:pt x="1109" y="672"/>
                  </a:cubicBezTo>
                  <a:cubicBezTo>
                    <a:pt x="1109" y="571"/>
                    <a:pt x="1086" y="485"/>
                    <a:pt x="1035" y="397"/>
                  </a:cubicBezTo>
                  <a:cubicBezTo>
                    <a:pt x="985" y="309"/>
                    <a:pt x="921" y="245"/>
                    <a:pt x="833" y="195"/>
                  </a:cubicBezTo>
                  <a:cubicBezTo>
                    <a:pt x="745" y="144"/>
                    <a:pt x="659" y="121"/>
                    <a:pt x="558" y="121"/>
                  </a:cubicBezTo>
                  <a:cubicBezTo>
                    <a:pt x="456" y="121"/>
                    <a:pt x="370" y="144"/>
                    <a:pt x="282" y="195"/>
                  </a:cubicBezTo>
                  <a:cubicBezTo>
                    <a:pt x="242" y="218"/>
                    <a:pt x="210" y="242"/>
                    <a:pt x="176" y="274"/>
                  </a:cubicBezTo>
                  <a:cubicBezTo>
                    <a:pt x="223" y="274"/>
                    <a:pt x="270" y="274"/>
                    <a:pt x="318" y="274"/>
                  </a:cubicBezTo>
                  <a:lnTo>
                    <a:pt x="318" y="274"/>
                  </a:lnTo>
                  <a:cubicBezTo>
                    <a:pt x="330" y="274"/>
                    <a:pt x="340" y="277"/>
                    <a:pt x="351" y="283"/>
                  </a:cubicBezTo>
                  <a:cubicBezTo>
                    <a:pt x="361" y="289"/>
                    <a:pt x="369" y="296"/>
                    <a:pt x="375" y="307"/>
                  </a:cubicBezTo>
                  <a:cubicBezTo>
                    <a:pt x="381" y="317"/>
                    <a:pt x="384" y="328"/>
                    <a:pt x="384" y="340"/>
                  </a:cubicBezTo>
                  <a:lnTo>
                    <a:pt x="384" y="340"/>
                  </a:lnTo>
                  <a:cubicBezTo>
                    <a:pt x="384" y="354"/>
                    <a:pt x="384" y="369"/>
                    <a:pt x="384" y="384"/>
                  </a:cubicBezTo>
                  <a:cubicBezTo>
                    <a:pt x="274" y="384"/>
                    <a:pt x="165" y="384"/>
                    <a:pt x="55" y="384"/>
                  </a:cubicBezTo>
                  <a:lnTo>
                    <a:pt x="55" y="384"/>
                  </a:lnTo>
                  <a:lnTo>
                    <a:pt x="55" y="384"/>
                  </a:lnTo>
                  <a:cubicBezTo>
                    <a:pt x="45" y="384"/>
                    <a:pt x="35" y="381"/>
                    <a:pt x="27" y="376"/>
                  </a:cubicBezTo>
                  <a:cubicBezTo>
                    <a:pt x="18" y="370"/>
                    <a:pt x="12" y="364"/>
                    <a:pt x="7" y="356"/>
                  </a:cubicBezTo>
                  <a:cubicBezTo>
                    <a:pt x="2" y="347"/>
                    <a:pt x="0" y="339"/>
                    <a:pt x="0" y="329"/>
                  </a:cubicBezTo>
                  <a:lnTo>
                    <a:pt x="0" y="329"/>
                  </a:lnTo>
                  <a:cubicBezTo>
                    <a:pt x="0" y="219"/>
                    <a:pt x="0" y="110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62"/>
                    <a:pt x="110" y="124"/>
                    <a:pt x="110" y="186"/>
                  </a:cubicBezTo>
                  <a:lnTo>
                    <a:pt x="110" y="186"/>
                  </a:lnTo>
                  <a:cubicBezTo>
                    <a:pt x="144" y="156"/>
                    <a:pt x="176" y="133"/>
                    <a:pt x="216" y="110"/>
                  </a:cubicBezTo>
                  <a:cubicBezTo>
                    <a:pt x="322" y="49"/>
                    <a:pt x="425" y="21"/>
                    <a:pt x="547" y="21"/>
                  </a:cubicBezTo>
                  <a:cubicBezTo>
                    <a:pt x="668" y="21"/>
                    <a:pt x="772" y="49"/>
                    <a:pt x="877" y="110"/>
                  </a:cubicBezTo>
                  <a:cubicBezTo>
                    <a:pt x="983" y="171"/>
                    <a:pt x="1058" y="246"/>
                    <a:pt x="1119" y="352"/>
                  </a:cubicBezTo>
                  <a:cubicBezTo>
                    <a:pt x="1180" y="457"/>
                    <a:pt x="1208" y="561"/>
                    <a:pt x="1208" y="682"/>
                  </a:cubicBezTo>
                  <a:cubicBezTo>
                    <a:pt x="1208" y="804"/>
                    <a:pt x="1180" y="907"/>
                    <a:pt x="1119" y="1013"/>
                  </a:cubicBezTo>
                  <a:cubicBezTo>
                    <a:pt x="1091" y="1061"/>
                    <a:pt x="1063" y="1099"/>
                    <a:pt x="1024" y="1139"/>
                  </a:cubicBezTo>
                </a:path>
              </a:pathLst>
            </a:custGeom>
            <a:solidFill>
              <a:srgbClr val="6638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74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56F630B4-F62C-413B-BFC6-0A39A91011EA}"/>
              </a:ext>
            </a:extLst>
          </p:cNvPr>
          <p:cNvSpPr txBox="1"/>
          <p:nvPr/>
        </p:nvSpPr>
        <p:spPr>
          <a:xfrm>
            <a:off x="3400746" y="1891567"/>
            <a:ext cx="890427" cy="392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 err="1">
                <a:latin typeface="Barlow Semi Condensed" pitchFamily="2" charset="77"/>
              </a:rPr>
              <a:t>Idle</a:t>
            </a:r>
            <a:endParaRPr lang="de-DE" sz="1200" b="1" dirty="0">
              <a:latin typeface="Barlow Semi Condensed" pitchFamily="2" charset="77"/>
            </a:endParaRPr>
          </a:p>
          <a:p>
            <a:pPr algn="l"/>
            <a:r>
              <a:rPr lang="de-DE" sz="1200" b="1" dirty="0">
                <a:latin typeface="Barlow Semi Condensed" pitchFamily="2" charset="77"/>
              </a:rPr>
              <a:t>Update loop</a:t>
            </a:r>
            <a:endParaRPr lang="de-DE" sz="1200" dirty="0">
              <a:latin typeface="Barlow Semi Condensed" pitchFamily="2" charset="77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8164EA9-1D28-4C8F-AC3D-514143B788C0}"/>
              </a:ext>
            </a:extLst>
          </p:cNvPr>
          <p:cNvCxnSpPr/>
          <p:nvPr/>
        </p:nvCxnSpPr>
        <p:spPr>
          <a:xfrm flipH="1">
            <a:off x="1387011" y="2482921"/>
            <a:ext cx="1198652" cy="123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70F6117-79DB-423F-8A58-A1CDE40849E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39411" y="2635321"/>
            <a:ext cx="1198652" cy="123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88639EFA-657E-45CD-A1CF-13ABB9082F26}"/>
              </a:ext>
            </a:extLst>
          </p:cNvPr>
          <p:cNvSpPr txBox="1"/>
          <p:nvPr/>
        </p:nvSpPr>
        <p:spPr>
          <a:xfrm>
            <a:off x="5200435" y="1267362"/>
            <a:ext cx="3282594" cy="1968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dirty="0" err="1">
                <a:latin typeface="Barlow Semi Condensed" pitchFamily="2" charset="77"/>
              </a:rPr>
              <a:t>To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change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animation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states</a:t>
            </a:r>
            <a:r>
              <a:rPr lang="de-DE" sz="1200" dirty="0">
                <a:latin typeface="Barlow Semi Condensed" pitchFamily="2" charset="77"/>
              </a:rPr>
              <a:t>, </a:t>
            </a:r>
            <a:r>
              <a:rPr lang="de-DE" sz="1200" dirty="0" err="1">
                <a:latin typeface="Barlow Semi Condensed" pitchFamily="2" charset="77"/>
              </a:rPr>
              <a:t>we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have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to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tell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the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animator</a:t>
            </a:r>
            <a:r>
              <a:rPr lang="de-DE" sz="1200" dirty="0">
                <a:latin typeface="Barlow Semi Condensed" pitchFamily="2" charset="77"/>
              </a:rPr>
              <a:t>, </a:t>
            </a:r>
            <a:r>
              <a:rPr lang="de-DE" sz="1200" dirty="0" err="1">
                <a:latin typeface="Barlow Semi Condensed" pitchFamily="2" charset="77"/>
              </a:rPr>
              <a:t>which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condition</a:t>
            </a:r>
            <a:r>
              <a:rPr lang="de-DE" sz="1200" dirty="0">
                <a:latin typeface="Barlow Semi Condensed" pitchFamily="2" charset="77"/>
              </a:rPr>
              <a:t> (</a:t>
            </a:r>
            <a:r>
              <a:rPr lang="de-DE" sz="1200" dirty="0" err="1">
                <a:latin typeface="Barlow Semi Condensed" pitchFamily="2" charset="77"/>
              </a:rPr>
              <a:t>input</a:t>
            </a:r>
            <a:r>
              <a:rPr lang="de-DE" sz="1200" dirty="0">
                <a:latin typeface="Barlow Semi Condensed" pitchFamily="2" charset="77"/>
              </a:rPr>
              <a:t>, </a:t>
            </a:r>
            <a:r>
              <a:rPr lang="de-DE" sz="1200" dirty="0" err="1">
                <a:latin typeface="Barlow Semi Condensed" pitchFamily="2" charset="77"/>
              </a:rPr>
              <a:t>death</a:t>
            </a:r>
            <a:r>
              <a:rPr lang="de-DE" sz="1200" dirty="0">
                <a:latin typeface="Barlow Semi Condensed" pitchFamily="2" charset="77"/>
              </a:rPr>
              <a:t>) </a:t>
            </a:r>
            <a:r>
              <a:rPr lang="de-DE" sz="1200" dirty="0" err="1">
                <a:latin typeface="Barlow Semi Condensed" pitchFamily="2" charset="77"/>
              </a:rPr>
              <a:t>is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met</a:t>
            </a:r>
            <a:r>
              <a:rPr lang="de-DE" sz="1200" dirty="0">
                <a:latin typeface="Barlow Semi Condensed" pitchFamily="2" charset="77"/>
              </a:rPr>
              <a:t> and </a:t>
            </a:r>
            <a:r>
              <a:rPr lang="de-DE" sz="1200" dirty="0" err="1">
                <a:latin typeface="Barlow Semi Condensed" pitchFamily="2" charset="77"/>
              </a:rPr>
              <a:t>to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what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animation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it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should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change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then</a:t>
            </a:r>
            <a:r>
              <a:rPr lang="de-DE" sz="1200" dirty="0">
                <a:latin typeface="Barlow Semi Condensed" pitchFamily="2" charset="77"/>
              </a:rPr>
              <a:t>:</a:t>
            </a:r>
          </a:p>
          <a:p>
            <a:pPr algn="l"/>
            <a:endParaRPr lang="de-DE" sz="1200" dirty="0">
              <a:latin typeface="Barlow Semi Condensed" pitchFamily="2" charset="77"/>
            </a:endParaRPr>
          </a:p>
          <a:p>
            <a:pPr algn="l"/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 Parameters (Trigger,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Bool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…)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set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in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state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transitions</a:t>
            </a:r>
            <a:endParaRPr lang="de-DE" sz="1200" dirty="0">
              <a:latin typeface="Barlow Semi Condensed" pitchFamily="2" charset="77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F2DC34D-7389-4BED-A06E-74206AD4B40C}"/>
              </a:ext>
            </a:extLst>
          </p:cNvPr>
          <p:cNvCxnSpPr>
            <a:cxnSpLocks/>
          </p:cNvCxnSpPr>
          <p:nvPr/>
        </p:nvCxnSpPr>
        <p:spPr>
          <a:xfrm>
            <a:off x="3157591" y="2582238"/>
            <a:ext cx="657546" cy="125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E52C4E13-C8CD-4200-9912-20B8528A464E}"/>
              </a:ext>
            </a:extLst>
          </p:cNvPr>
          <p:cNvSpPr txBox="1"/>
          <p:nvPr/>
        </p:nvSpPr>
        <p:spPr>
          <a:xfrm>
            <a:off x="1635524" y="2655321"/>
            <a:ext cx="696931" cy="555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>
                <a:latin typeface="Barlow Semi Condensed" pitchFamily="2" charset="77"/>
              </a:rPr>
              <a:t>„</a:t>
            </a:r>
            <a:r>
              <a:rPr lang="de-DE" sz="1200" b="1" dirty="0" err="1">
                <a:latin typeface="Barlow Semi Condensed" pitchFamily="2" charset="77"/>
              </a:rPr>
              <a:t>Flap</a:t>
            </a:r>
            <a:r>
              <a:rPr lang="de-DE" sz="1200" b="1" dirty="0">
                <a:latin typeface="Barlow Semi Condensed" pitchFamily="2" charset="77"/>
              </a:rPr>
              <a:t>“ Trigger</a:t>
            </a:r>
            <a:endParaRPr lang="de-DE" sz="1200" dirty="0">
              <a:latin typeface="Barlow Semi Condensed" pitchFamily="2" charset="77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2DECF3B8-02A3-4D39-8F1D-DF18D616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70" y="3838474"/>
            <a:ext cx="603541" cy="75819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84454CD-75F1-483E-B84D-811E9F303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64" y="3893136"/>
            <a:ext cx="804809" cy="75830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4DD8430-B9D9-4E1B-9A78-CFE53396D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693" y="2346704"/>
            <a:ext cx="2610078" cy="199575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FA6537B-C21C-40E5-B6BA-10415A4C764F}"/>
              </a:ext>
            </a:extLst>
          </p:cNvPr>
          <p:cNvSpPr txBox="1"/>
          <p:nvPr/>
        </p:nvSpPr>
        <p:spPr>
          <a:xfrm>
            <a:off x="5536694" y="4361016"/>
            <a:ext cx="3090174" cy="2295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dirty="0">
                <a:latin typeface="Barlow Semi Condensed" pitchFamily="2" charset="77"/>
              </a:rPr>
              <a:t>Transition </a:t>
            </a:r>
            <a:r>
              <a:rPr lang="de-DE" sz="1200" dirty="0" err="1">
                <a:latin typeface="Barlow Semi Condensed" pitchFamily="2" charset="77"/>
              </a:rPr>
              <a:t>from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Idle</a:t>
            </a:r>
            <a:r>
              <a:rPr lang="de-DE" sz="1200" dirty="0">
                <a:latin typeface="Barlow Semi Condensed" pitchFamily="2" charset="77"/>
              </a:rPr>
              <a:t>-&gt;Dead, </a:t>
            </a:r>
            <a:r>
              <a:rPr lang="de-DE" sz="1200" dirty="0" err="1">
                <a:latin typeface="Barlow Semi Condensed" pitchFamily="2" charset="77"/>
              </a:rPr>
              <a:t>when</a:t>
            </a:r>
            <a:r>
              <a:rPr lang="de-DE" sz="1200" dirty="0">
                <a:latin typeface="Barlow Semi Condensed" pitchFamily="2" charset="77"/>
              </a:rPr>
              <a:t> „Die“ Trigger </a:t>
            </a:r>
            <a:r>
              <a:rPr lang="de-DE" sz="1200" dirty="0" err="1">
                <a:latin typeface="Barlow Semi Condensed" pitchFamily="2" charset="77"/>
              </a:rPr>
              <a:t>is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set</a:t>
            </a:r>
            <a:endParaRPr lang="de-DE" sz="1200" dirty="0">
              <a:latin typeface="Barlow Semi Condensed" pitchFamily="2" charset="77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976D807-A837-417A-ACDA-B49C5D66B8DD}"/>
              </a:ext>
            </a:extLst>
          </p:cNvPr>
          <p:cNvSpPr txBox="1"/>
          <p:nvPr/>
        </p:nvSpPr>
        <p:spPr>
          <a:xfrm>
            <a:off x="3666161" y="2954984"/>
            <a:ext cx="696931" cy="555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>
                <a:latin typeface="Barlow Semi Condensed" pitchFamily="2" charset="77"/>
              </a:rPr>
              <a:t>„Die“ Trigger</a:t>
            </a:r>
            <a:endParaRPr lang="de-DE" sz="1200" dirty="0">
              <a:latin typeface="Barlow Semi Condensed" pitchFamily="2" charset="77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CCDC57C-E6E8-4E0B-A6D2-641001197D4E}"/>
              </a:ext>
            </a:extLst>
          </p:cNvPr>
          <p:cNvSpPr txBox="1"/>
          <p:nvPr/>
        </p:nvSpPr>
        <p:spPr>
          <a:xfrm>
            <a:off x="628650" y="4927362"/>
            <a:ext cx="8135206" cy="2295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000" i="1" dirty="0" err="1">
                <a:latin typeface="Barlow Semi Condensed" pitchFamily="2" charset="77"/>
              </a:rPr>
              <a:t>If</a:t>
            </a:r>
            <a:r>
              <a:rPr lang="de-DE" sz="1000" i="1" dirty="0">
                <a:latin typeface="Barlow Semi Condensed" pitchFamily="2" charset="77"/>
              </a:rPr>
              <a:t>(</a:t>
            </a:r>
            <a:r>
              <a:rPr lang="de-DE" sz="1000" i="1" dirty="0" err="1">
                <a:latin typeface="Barlow Semi Condensed" pitchFamily="2" charset="77"/>
              </a:rPr>
              <a:t>conditionIsMet</a:t>
            </a:r>
            <a:r>
              <a:rPr lang="de-DE" sz="1000" i="1" dirty="0">
                <a:latin typeface="Barlow Semi Condensed" pitchFamily="2" charset="77"/>
              </a:rPr>
              <a:t>) </a:t>
            </a:r>
            <a:r>
              <a:rPr lang="de-DE" sz="1000" i="1" dirty="0" err="1">
                <a:latin typeface="Barlow Semi Condensed" pitchFamily="2" charset="77"/>
              </a:rPr>
              <a:t>animator.SetTrigger</a:t>
            </a:r>
            <a:r>
              <a:rPr lang="de-DE" sz="1000" i="1" dirty="0">
                <a:latin typeface="Barlow Semi Condensed" pitchFamily="2" charset="77"/>
              </a:rPr>
              <a:t>(„Name“)	</a:t>
            </a:r>
            <a:r>
              <a:rPr lang="de-DE" sz="1000" dirty="0">
                <a:latin typeface="Barlow Semi Condensed" pitchFamily="2" charset="77"/>
                <a:sym typeface="Wingdings" panose="05000000000000000000" pitchFamily="2" charset="2"/>
              </a:rPr>
              <a:t> </a:t>
            </a:r>
            <a:r>
              <a:rPr lang="de-DE" sz="1000" dirty="0" err="1">
                <a:latin typeface="Barlow Semi Condensed" pitchFamily="2" charset="77"/>
                <a:sym typeface="Wingdings" panose="05000000000000000000" pitchFamily="2" charset="2"/>
              </a:rPr>
              <a:t>get</a:t>
            </a:r>
            <a:r>
              <a:rPr lang="de-DE" sz="10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000" dirty="0" err="1">
                <a:latin typeface="Barlow Semi Condensed" pitchFamily="2" charset="77"/>
                <a:sym typeface="Wingdings" panose="05000000000000000000" pitchFamily="2" charset="2"/>
              </a:rPr>
              <a:t>animator</a:t>
            </a:r>
            <a:r>
              <a:rPr lang="de-DE" sz="1000" dirty="0">
                <a:latin typeface="Barlow Semi Condensed" pitchFamily="2" charset="77"/>
                <a:sym typeface="Wingdings" panose="05000000000000000000" pitchFamily="2" charset="2"/>
              </a:rPr>
              <a:t> like </a:t>
            </a:r>
            <a:r>
              <a:rPr lang="de-DE" sz="1000" dirty="0" err="1">
                <a:latin typeface="Barlow Semi Condensed" pitchFamily="2" charset="77"/>
                <a:sym typeface="Wingdings" panose="05000000000000000000" pitchFamily="2" charset="2"/>
              </a:rPr>
              <a:t>the</a:t>
            </a:r>
            <a:r>
              <a:rPr lang="de-DE" sz="10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000" dirty="0" err="1">
                <a:latin typeface="Barlow Semi Condensed" pitchFamily="2" charset="77"/>
                <a:sym typeface="Wingdings" panose="05000000000000000000" pitchFamily="2" charset="2"/>
              </a:rPr>
              <a:t>rigidbody</a:t>
            </a:r>
            <a:r>
              <a:rPr lang="de-DE" sz="1000" dirty="0">
                <a:latin typeface="Barlow Semi Condensed" pitchFamily="2" charset="77"/>
                <a:sym typeface="Wingdings" panose="05000000000000000000" pitchFamily="2" charset="2"/>
              </a:rPr>
              <a:t> in </a:t>
            </a:r>
            <a:r>
              <a:rPr lang="de-DE" sz="1000" dirty="0" err="1">
                <a:latin typeface="Barlow Semi Condensed" pitchFamily="2" charset="77"/>
                <a:sym typeface="Wingdings" panose="05000000000000000000" pitchFamily="2" charset="2"/>
              </a:rPr>
              <a:t>script</a:t>
            </a:r>
            <a:endParaRPr lang="de-DE" sz="1000" i="1" dirty="0">
              <a:latin typeface="Barlow Semi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942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</a:t>
            </a:r>
            <a:r>
              <a:rPr lang="de-DE" dirty="0" err="1"/>
              <a:t>Creation</a:t>
            </a:r>
            <a:r>
              <a:rPr lang="de-DE" dirty="0"/>
              <a:t> – Background Repetition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6</a:t>
            </a:fld>
            <a:endParaRPr lang="de-DE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335CE4-498F-47D6-BD62-1E94D19B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74" y="1019786"/>
            <a:ext cx="6548063" cy="177720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6241885-51E2-4CF2-A255-69F1F2876E0E}"/>
              </a:ext>
            </a:extLst>
          </p:cNvPr>
          <p:cNvSpPr/>
          <p:nvPr/>
        </p:nvSpPr>
        <p:spPr>
          <a:xfrm>
            <a:off x="1205501" y="1061663"/>
            <a:ext cx="3013753" cy="1688386"/>
          </a:xfrm>
          <a:prstGeom prst="rect">
            <a:avLst/>
          </a:prstGeom>
          <a:solidFill>
            <a:srgbClr val="6637B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22DE98B-502A-480F-8EDC-112D572FD7A3}"/>
              </a:ext>
            </a:extLst>
          </p:cNvPr>
          <p:cNvSpPr txBox="1"/>
          <p:nvPr/>
        </p:nvSpPr>
        <p:spPr>
          <a:xfrm>
            <a:off x="407542" y="2957374"/>
            <a:ext cx="797959" cy="2213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000" dirty="0" err="1">
                <a:latin typeface="Barlow Semi Condensed" pitchFamily="2" charset="77"/>
              </a:rPr>
              <a:t>Camera</a:t>
            </a:r>
            <a:r>
              <a:rPr lang="de-DE" sz="1000" dirty="0">
                <a:latin typeface="Barlow Semi Condensed" pitchFamily="2" charset="77"/>
              </a:rPr>
              <a:t> View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ED12D7E-261F-465A-803D-095C3A4B0F95}"/>
              </a:ext>
            </a:extLst>
          </p:cNvPr>
          <p:cNvCxnSpPr>
            <a:stCxn id="28" idx="0"/>
          </p:cNvCxnSpPr>
          <p:nvPr/>
        </p:nvCxnSpPr>
        <p:spPr>
          <a:xfrm flipV="1">
            <a:off x="806522" y="1969213"/>
            <a:ext cx="1176390" cy="988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C274C616-8126-47B0-8138-3B2466092AAB}"/>
              </a:ext>
            </a:extLst>
          </p:cNvPr>
          <p:cNvSpPr txBox="1"/>
          <p:nvPr/>
        </p:nvSpPr>
        <p:spPr>
          <a:xfrm>
            <a:off x="2566826" y="2957374"/>
            <a:ext cx="3700409" cy="6385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000" dirty="0">
                <a:latin typeface="Barlow Semi Condensed" pitchFamily="2" charset="77"/>
              </a:rPr>
              <a:t>Multiple </a:t>
            </a:r>
            <a:r>
              <a:rPr lang="de-DE" sz="1000" dirty="0" err="1">
                <a:latin typeface="Barlow Semi Condensed" pitchFamily="2" charset="77"/>
              </a:rPr>
              <a:t>seamless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backgrounds</a:t>
            </a:r>
            <a:r>
              <a:rPr lang="de-DE" sz="1000" dirty="0">
                <a:latin typeface="Barlow Semi Condensed" pitchFamily="2" charset="77"/>
              </a:rPr>
              <a:t>:</a:t>
            </a:r>
          </a:p>
          <a:p>
            <a:pPr algn="l"/>
            <a:r>
              <a:rPr lang="de-DE" sz="1000" dirty="0">
                <a:latin typeface="Barlow Semi Condensed" pitchFamily="2" charset="77"/>
              </a:rPr>
              <a:t>Move </a:t>
            </a:r>
            <a:r>
              <a:rPr lang="de-DE" sz="1000" dirty="0" err="1">
                <a:latin typeface="Barlow Semi Condensed" pitchFamily="2" charset="77"/>
              </a:rPr>
              <a:t>them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to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the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left</a:t>
            </a:r>
            <a:r>
              <a:rPr lang="de-DE" sz="1000" dirty="0">
                <a:latin typeface="Barlow Semi Condensed" pitchFamily="2" charset="77"/>
              </a:rPr>
              <a:t> and </a:t>
            </a:r>
            <a:r>
              <a:rPr lang="de-DE" sz="1000" dirty="0" err="1">
                <a:latin typeface="Barlow Semi Condensed" pitchFamily="2" charset="77"/>
              </a:rPr>
              <a:t>reposition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them</a:t>
            </a:r>
            <a:r>
              <a:rPr lang="de-DE" sz="1000" dirty="0">
                <a:latin typeface="Barlow Semi Condensed" pitchFamily="2" charset="77"/>
              </a:rPr>
              <a:t> at </a:t>
            </a:r>
            <a:r>
              <a:rPr lang="de-DE" sz="1000" dirty="0" err="1">
                <a:latin typeface="Barlow Semi Condensed" pitchFamily="2" charset="77"/>
              </a:rPr>
              <a:t>the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right</a:t>
            </a:r>
            <a:r>
              <a:rPr lang="de-DE" sz="1000" dirty="0">
                <a:latin typeface="Barlow Semi Condensed" pitchFamily="2" charset="77"/>
              </a:rPr>
              <a:t>, </a:t>
            </a:r>
            <a:r>
              <a:rPr lang="de-DE" sz="1000" dirty="0" err="1">
                <a:latin typeface="Barlow Semi Condensed" pitchFamily="2" charset="77"/>
              </a:rPr>
              <a:t>when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they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are</a:t>
            </a:r>
            <a:r>
              <a:rPr lang="de-DE" sz="1000" dirty="0">
                <a:latin typeface="Barlow Semi Condensed" pitchFamily="2" charset="77"/>
              </a:rPr>
              <a:t> not visible in </a:t>
            </a:r>
            <a:r>
              <a:rPr lang="de-DE" sz="1000" dirty="0" err="1">
                <a:latin typeface="Barlow Semi Condensed" pitchFamily="2" charset="77"/>
              </a:rPr>
              <a:t>the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camera‘s</a:t>
            </a:r>
            <a:r>
              <a:rPr lang="de-DE" sz="1000" dirty="0">
                <a:latin typeface="Barlow Semi Condensed" pitchFamily="2" charset="77"/>
              </a:rPr>
              <a:t> </a:t>
            </a:r>
            <a:r>
              <a:rPr lang="de-DE" sz="1000" dirty="0" err="1">
                <a:latin typeface="Barlow Semi Condensed" pitchFamily="2" charset="77"/>
              </a:rPr>
              <a:t>view</a:t>
            </a:r>
            <a:endParaRPr lang="de-DE" sz="1000" dirty="0">
              <a:latin typeface="Barlow Semi Condensed" pitchFamily="2" charset="77"/>
            </a:endParaRPr>
          </a:p>
          <a:p>
            <a:pPr algn="l"/>
            <a:endParaRPr lang="de-DE" sz="1200" dirty="0">
              <a:latin typeface="Barlow Semi Condensed" pitchFamily="2" charset="77"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48EFF52-5C03-4E61-A106-D417196A119B}"/>
              </a:ext>
            </a:extLst>
          </p:cNvPr>
          <p:cNvCxnSpPr/>
          <p:nvPr/>
        </p:nvCxnSpPr>
        <p:spPr>
          <a:xfrm flipV="1">
            <a:off x="3551434" y="2006885"/>
            <a:ext cx="0" cy="95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E1BF944-156D-45A2-B9CB-1C14DD8C0952}"/>
              </a:ext>
            </a:extLst>
          </p:cNvPr>
          <p:cNvCxnSpPr/>
          <p:nvPr/>
        </p:nvCxnSpPr>
        <p:spPr>
          <a:xfrm flipV="1">
            <a:off x="3626778" y="2037708"/>
            <a:ext cx="1869896" cy="919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042FEDE-9E2E-40B2-A977-C46A51BF444B}"/>
              </a:ext>
            </a:extLst>
          </p:cNvPr>
          <p:cNvSpPr txBox="1"/>
          <p:nvPr/>
        </p:nvSpPr>
        <p:spPr>
          <a:xfrm>
            <a:off x="628650" y="4056633"/>
            <a:ext cx="7854379" cy="98816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>
                <a:latin typeface="Barlow Semi Condensed" pitchFamily="2" charset="77"/>
              </a:rPr>
              <a:t>2 Scripts</a:t>
            </a:r>
            <a:r>
              <a:rPr lang="de-DE" sz="1200" dirty="0">
                <a:latin typeface="Barlow Semi Condensed" pitchFamily="2" charset="77"/>
              </a:rPr>
              <a:t>: </a:t>
            </a:r>
            <a:r>
              <a:rPr lang="de-DE" sz="1200" dirty="0" err="1">
                <a:latin typeface="Barlow Semi Condensed" pitchFamily="2" charset="77"/>
              </a:rPr>
              <a:t>One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for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b="1" dirty="0">
                <a:latin typeface="Barlow Semi Condensed" pitchFamily="2" charset="77"/>
              </a:rPr>
              <a:t>Scrolling</a:t>
            </a:r>
            <a:r>
              <a:rPr lang="de-DE" sz="1200" dirty="0">
                <a:latin typeface="Barlow Semi Condensed" pitchFamily="2" charset="77"/>
              </a:rPr>
              <a:t> and </a:t>
            </a:r>
            <a:r>
              <a:rPr lang="de-DE" sz="1200" dirty="0" err="1">
                <a:latin typeface="Barlow Semi Condensed" pitchFamily="2" charset="77"/>
              </a:rPr>
              <a:t>one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for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dirty="0" err="1">
                <a:latin typeface="Barlow Semi Condensed" pitchFamily="2" charset="77"/>
              </a:rPr>
              <a:t>the</a:t>
            </a:r>
            <a:r>
              <a:rPr lang="de-DE" sz="1200" dirty="0">
                <a:latin typeface="Barlow Semi Condensed" pitchFamily="2" charset="77"/>
              </a:rPr>
              <a:t> </a:t>
            </a:r>
            <a:r>
              <a:rPr lang="de-DE" sz="1200" b="1" dirty="0" err="1">
                <a:latin typeface="Barlow Semi Condensed" pitchFamily="2" charset="77"/>
              </a:rPr>
              <a:t>repetition</a:t>
            </a:r>
            <a:r>
              <a:rPr lang="de-DE" sz="1200" b="1" dirty="0">
                <a:latin typeface="Barlow Semi Condensed" pitchFamily="2" charset="77"/>
              </a:rPr>
              <a:t>:</a:t>
            </a:r>
          </a:p>
          <a:p>
            <a:pPr algn="l"/>
            <a:endParaRPr lang="de-DE" sz="1200" b="1" dirty="0">
              <a:latin typeface="Barlow Semi Condensed" pitchFamily="2" charset="77"/>
            </a:endParaRPr>
          </a:p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ScrollingObject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: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move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ist Rigidbody2D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to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the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left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,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as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long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as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game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is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not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over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with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a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certain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speed</a:t>
            </a:r>
            <a:endParaRPr lang="de-DE" sz="1200" dirty="0">
              <a:latin typeface="Barlow Semi Condensed" pitchFamily="2" charset="77"/>
              <a:sym typeface="Wingdings" panose="05000000000000000000" pitchFamily="2" charset="2"/>
            </a:endParaRPr>
          </a:p>
          <a:p>
            <a:pPr marL="171450" indent="-171450" algn="l">
              <a:buFont typeface="Wingdings" panose="05000000000000000000" pitchFamily="2" charset="2"/>
              <a:buChar char="à"/>
            </a:pPr>
            <a:endParaRPr lang="de-DE" sz="1200" b="1" dirty="0">
              <a:latin typeface="Barlow Semi Condensed" pitchFamily="2" charset="77"/>
              <a:sym typeface="Wingdings" panose="05000000000000000000" pitchFamily="2" charset="2"/>
            </a:endParaRPr>
          </a:p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RepeatingBackground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: check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if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ist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position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surpassed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ist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width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(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get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width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by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collider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size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) and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reposition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it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to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the</a:t>
            </a:r>
            <a:r>
              <a:rPr lang="de-DE" sz="1200" dirty="0">
                <a:latin typeface="Barlow Semi Condensed" pitchFamily="2" charset="77"/>
                <a:sym typeface="Wingdings" panose="05000000000000000000" pitchFamily="2" charset="2"/>
              </a:rPr>
              <a:t> </a:t>
            </a:r>
            <a:r>
              <a:rPr lang="de-DE" sz="1200" dirty="0" err="1">
                <a:latin typeface="Barlow Semi Condensed" pitchFamily="2" charset="77"/>
                <a:sym typeface="Wingdings" panose="05000000000000000000" pitchFamily="2" charset="2"/>
              </a:rPr>
              <a:t>right</a:t>
            </a:r>
            <a:endParaRPr lang="de-DE" sz="1200" dirty="0">
              <a:latin typeface="Barlow Semi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0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</a:t>
            </a:r>
            <a:r>
              <a:rPr lang="de-DE" dirty="0" err="1"/>
              <a:t>Creation</a:t>
            </a:r>
            <a:r>
              <a:rPr lang="de-DE" dirty="0"/>
              <a:t> – </a:t>
            </a:r>
            <a:r>
              <a:rPr lang="de-DE" dirty="0" err="1"/>
              <a:t>Prefabs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7</a:t>
            </a:fld>
            <a:endParaRPr lang="de-DE" noProof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097AECB-171E-4B83-9714-782CA1BB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180" y="3204950"/>
            <a:ext cx="787126" cy="68350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4CB55EC-78B5-414C-8422-BD48DE9C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363" y="3204950"/>
            <a:ext cx="787126" cy="6835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FD5556C-9E59-453D-99A3-D14F71AC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813" y="1069223"/>
            <a:ext cx="751175" cy="69155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4D6CCBC-CF0B-45A6-89E7-4AD4D50A6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4" y="3261761"/>
            <a:ext cx="787126" cy="68350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FAC186E-EFDA-4733-AAA5-D47C5756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97" y="3234363"/>
            <a:ext cx="787126" cy="68350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4699E823-0EA0-4D27-8C9E-E8FB8582C3D5}"/>
              </a:ext>
            </a:extLst>
          </p:cNvPr>
          <p:cNvSpPr txBox="1"/>
          <p:nvPr/>
        </p:nvSpPr>
        <p:spPr>
          <a:xfrm>
            <a:off x="565080" y="3917855"/>
            <a:ext cx="523981" cy="2276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dirty="0" err="1">
                <a:latin typeface="Barlow Semi Condensed" pitchFamily="2" charset="77"/>
              </a:rPr>
              <a:t>Object</a:t>
            </a:r>
            <a:r>
              <a:rPr lang="de-DE" sz="1200" dirty="0">
                <a:latin typeface="Barlow Semi Condensed" pitchFamily="2" charset="77"/>
              </a:rPr>
              <a:t>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A196E2-A7F4-410D-89F9-CD9AE9B66AA8}"/>
              </a:ext>
            </a:extLst>
          </p:cNvPr>
          <p:cNvSpPr txBox="1"/>
          <p:nvPr/>
        </p:nvSpPr>
        <p:spPr>
          <a:xfrm>
            <a:off x="2422990" y="3917855"/>
            <a:ext cx="523981" cy="2276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dirty="0" err="1">
                <a:latin typeface="Barlow Semi Condensed" pitchFamily="2" charset="77"/>
              </a:rPr>
              <a:t>Object</a:t>
            </a:r>
            <a:r>
              <a:rPr lang="de-DE" sz="1200" dirty="0">
                <a:latin typeface="Barlow Semi Condensed" pitchFamily="2" charset="77"/>
              </a:rPr>
              <a:t> 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52081FD-399C-4866-9B2C-C75C1EA53FD6}"/>
              </a:ext>
            </a:extLst>
          </p:cNvPr>
          <p:cNvSpPr txBox="1"/>
          <p:nvPr/>
        </p:nvSpPr>
        <p:spPr>
          <a:xfrm>
            <a:off x="4218752" y="3902316"/>
            <a:ext cx="523981" cy="2276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dirty="0" err="1">
                <a:latin typeface="Barlow Semi Condensed" pitchFamily="2" charset="77"/>
              </a:rPr>
              <a:t>Object</a:t>
            </a:r>
            <a:r>
              <a:rPr lang="de-DE" sz="1200" dirty="0">
                <a:latin typeface="Barlow Semi Condensed" pitchFamily="2" charset="77"/>
              </a:rPr>
              <a:t> 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C0E6982-2E50-4F34-B8F9-2094AB4C0675}"/>
              </a:ext>
            </a:extLst>
          </p:cNvPr>
          <p:cNvSpPr txBox="1"/>
          <p:nvPr/>
        </p:nvSpPr>
        <p:spPr>
          <a:xfrm>
            <a:off x="6122879" y="3878967"/>
            <a:ext cx="523981" cy="2276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dirty="0" err="1">
                <a:latin typeface="Barlow Semi Condensed" pitchFamily="2" charset="77"/>
              </a:rPr>
              <a:t>Object</a:t>
            </a:r>
            <a:r>
              <a:rPr lang="de-DE" sz="1200" dirty="0">
                <a:latin typeface="Barlow Semi Condensed" pitchFamily="2" charset="77"/>
              </a:rPr>
              <a:t> 4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9AF9A14-35B5-4884-9A14-FBCF0FE90701}"/>
              </a:ext>
            </a:extLst>
          </p:cNvPr>
          <p:cNvCxnSpPr/>
          <p:nvPr/>
        </p:nvCxnSpPr>
        <p:spPr>
          <a:xfrm flipH="1">
            <a:off x="1089061" y="1602769"/>
            <a:ext cx="2421276" cy="170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20D7B4B-E238-46CF-9BB6-A3172EAEC2E2}"/>
              </a:ext>
            </a:extLst>
          </p:cNvPr>
          <p:cNvCxnSpPr/>
          <p:nvPr/>
        </p:nvCxnSpPr>
        <p:spPr>
          <a:xfrm flipH="1">
            <a:off x="2852791" y="1637016"/>
            <a:ext cx="777411" cy="162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69981D5-C3A5-49D9-98E6-F889686545C9}"/>
              </a:ext>
            </a:extLst>
          </p:cNvPr>
          <p:cNvCxnSpPr/>
          <p:nvPr/>
        </p:nvCxnSpPr>
        <p:spPr>
          <a:xfrm>
            <a:off x="3720446" y="1637955"/>
            <a:ext cx="616198" cy="1623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6D1ABAB-C248-496E-A51D-1E2744F2C803}"/>
              </a:ext>
            </a:extLst>
          </p:cNvPr>
          <p:cNvCxnSpPr/>
          <p:nvPr/>
        </p:nvCxnSpPr>
        <p:spPr>
          <a:xfrm>
            <a:off x="3868104" y="1602769"/>
            <a:ext cx="2254775" cy="163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BCBA57D4-A7E8-424B-A846-FF3F71E2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597" y="968686"/>
            <a:ext cx="3343275" cy="1377590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A0EFBCC0-5CDA-40C6-9B74-A2CE1D3061BE}"/>
              </a:ext>
            </a:extLst>
          </p:cNvPr>
          <p:cNvSpPr/>
          <p:nvPr/>
        </p:nvSpPr>
        <p:spPr>
          <a:xfrm>
            <a:off x="5595991" y="1208926"/>
            <a:ext cx="2113052" cy="150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6A92C63-629E-458B-B093-546F452C2AE2}"/>
              </a:ext>
            </a:extLst>
          </p:cNvPr>
          <p:cNvSpPr/>
          <p:nvPr/>
        </p:nvSpPr>
        <p:spPr>
          <a:xfrm>
            <a:off x="5533597" y="993879"/>
            <a:ext cx="213069" cy="150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E11383-D721-47D2-BCF7-72F0D331ACA6}"/>
              </a:ext>
            </a:extLst>
          </p:cNvPr>
          <p:cNvSpPr txBox="1"/>
          <p:nvPr/>
        </p:nvSpPr>
        <p:spPr>
          <a:xfrm>
            <a:off x="3504564" y="944286"/>
            <a:ext cx="523981" cy="2276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dirty="0" err="1">
                <a:latin typeface="Barlow Semi Condensed" pitchFamily="2" charset="77"/>
              </a:rPr>
              <a:t>Prefab</a:t>
            </a:r>
            <a:endParaRPr lang="de-DE" sz="1200" dirty="0">
              <a:latin typeface="Barlow Semi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548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</a:t>
            </a:r>
            <a:r>
              <a:rPr lang="de-DE" dirty="0" err="1"/>
              <a:t>Creation</a:t>
            </a:r>
            <a:r>
              <a:rPr lang="de-DE" dirty="0"/>
              <a:t> – </a:t>
            </a:r>
            <a:r>
              <a:rPr lang="de-DE" dirty="0" err="1"/>
              <a:t>Prefabs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8</a:t>
            </a:fld>
            <a:endParaRPr lang="de-DE" noProof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FD5556C-9E59-453D-99A3-D14F71AC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0" y="2292870"/>
            <a:ext cx="1226610" cy="112926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F3C52F4-1398-48A3-B556-F0E47741BF03}"/>
              </a:ext>
            </a:extLst>
          </p:cNvPr>
          <p:cNvSpPr txBox="1"/>
          <p:nvPr/>
        </p:nvSpPr>
        <p:spPr>
          <a:xfrm>
            <a:off x="583014" y="3313756"/>
            <a:ext cx="523981" cy="2276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de-DE" sz="1200" dirty="0" err="1">
                <a:latin typeface="Barlow Semi Condensed" pitchFamily="2" charset="77"/>
              </a:rPr>
              <a:t>Prefab</a:t>
            </a:r>
            <a:endParaRPr lang="de-DE" sz="1200" dirty="0">
              <a:latin typeface="Barlow Semi Condensed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AC98F6E-CE7E-41D6-81F2-6AAAAF0B9A7B}"/>
              </a:ext>
            </a:extLst>
          </p:cNvPr>
          <p:cNvSpPr txBox="1"/>
          <p:nvPr/>
        </p:nvSpPr>
        <p:spPr>
          <a:xfrm>
            <a:off x="2377328" y="2354860"/>
            <a:ext cx="334332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public</a:t>
            </a:r>
            <a:r>
              <a:rPr lang="de-DE" dirty="0">
                <a:latin typeface="Barlow Semi Condensed" panose="00000506000000000000" pitchFamily="2" charset="0"/>
              </a:rPr>
              <a:t> </a:t>
            </a:r>
            <a:r>
              <a:rPr lang="de-DE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GameObject</a:t>
            </a:r>
            <a:r>
              <a:rPr lang="de-DE" dirty="0">
                <a:latin typeface="Barlow Semi Condensed" panose="00000506000000000000" pitchFamily="2" charset="0"/>
              </a:rPr>
              <a:t> </a:t>
            </a:r>
            <a:r>
              <a:rPr lang="de-DE" dirty="0" err="1">
                <a:latin typeface="Barlow Semi Condensed" panose="00000506000000000000" pitchFamily="2" charset="0"/>
              </a:rPr>
              <a:t>Prefab</a:t>
            </a:r>
            <a:r>
              <a:rPr lang="de-DE" dirty="0">
                <a:latin typeface="Barlow Semi Condensed" panose="00000506000000000000" pitchFamily="2" charset="0"/>
              </a:rPr>
              <a:t>;</a:t>
            </a:r>
            <a:endParaRPr lang="de-DE" sz="1400" dirty="0">
              <a:latin typeface="Barlow Semi Condensed" panose="00000506000000000000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F571E73-5862-4B8E-981F-ED08B04E674B}"/>
              </a:ext>
            </a:extLst>
          </p:cNvPr>
          <p:cNvSpPr txBox="1"/>
          <p:nvPr/>
        </p:nvSpPr>
        <p:spPr>
          <a:xfrm>
            <a:off x="2377328" y="3267921"/>
            <a:ext cx="789913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public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static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 </a:t>
            </a:r>
            <a:r>
              <a:rPr lang="de-DE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Object</a:t>
            </a:r>
            <a:r>
              <a:rPr lang="de-DE" dirty="0">
                <a:latin typeface="Barlow Semi Condensed" panose="00000506000000000000" pitchFamily="2" charset="0"/>
              </a:rPr>
              <a:t> </a:t>
            </a:r>
            <a:r>
              <a:rPr lang="de-DE" b="1" dirty="0" err="1">
                <a:latin typeface="Barlow Semi Condensed" panose="00000506000000000000" pitchFamily="2" charset="0"/>
              </a:rPr>
              <a:t>Instantiate</a:t>
            </a:r>
            <a:r>
              <a:rPr lang="de-DE" dirty="0">
                <a:latin typeface="Barlow Semi Condensed" panose="00000506000000000000" pitchFamily="2" charset="0"/>
              </a:rPr>
              <a:t>(</a:t>
            </a:r>
            <a:r>
              <a:rPr lang="de-DE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Object</a:t>
            </a:r>
            <a:r>
              <a:rPr lang="de-DE" dirty="0">
                <a:latin typeface="Barlow Semi Condensed" panose="00000506000000000000" pitchFamily="2" charset="0"/>
              </a:rPr>
              <a:t> </a:t>
            </a:r>
            <a:r>
              <a:rPr lang="de-DE" b="1" dirty="0">
                <a:latin typeface="Barlow Semi Condensed" panose="00000506000000000000" pitchFamily="2" charset="0"/>
              </a:rPr>
              <a:t>original</a:t>
            </a:r>
            <a:r>
              <a:rPr lang="de-DE" dirty="0">
                <a:latin typeface="Barlow Semi Condensed" panose="00000506000000000000" pitchFamily="2" charset="0"/>
              </a:rPr>
              <a:t>, </a:t>
            </a:r>
            <a:r>
              <a:rPr lang="de-DE" dirty="0">
                <a:solidFill>
                  <a:schemeClr val="accent5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Transform</a:t>
            </a:r>
            <a:r>
              <a:rPr lang="de-DE" dirty="0">
                <a:latin typeface="Barlow Semi Condensed" panose="00000506000000000000" pitchFamily="2" charset="0"/>
              </a:rPr>
              <a:t> </a:t>
            </a:r>
            <a:r>
              <a:rPr lang="de-DE" b="1" dirty="0" err="1">
                <a:latin typeface="Barlow Semi Condensed" panose="00000506000000000000" pitchFamily="2" charset="0"/>
              </a:rPr>
              <a:t>parent</a:t>
            </a:r>
            <a:r>
              <a:rPr lang="de-DE" dirty="0">
                <a:latin typeface="Barlow Semi Condensed" panose="00000506000000000000" pitchFamily="2" charset="0"/>
              </a:rPr>
              <a:t>);</a:t>
            </a:r>
            <a:endParaRPr lang="de-DE" sz="1400" dirty="0">
              <a:latin typeface="Barlow Semi Condensed" panose="00000506000000000000" pitchFamily="2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2A3BDB8-5A1B-4182-9B3B-8B52781177E5}"/>
              </a:ext>
            </a:extLst>
          </p:cNvPr>
          <p:cNvSpPr txBox="1"/>
          <p:nvPr/>
        </p:nvSpPr>
        <p:spPr>
          <a:xfrm>
            <a:off x="2377328" y="4180982"/>
            <a:ext cx="66955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var</a:t>
            </a:r>
            <a:r>
              <a:rPr lang="de-DE" dirty="0">
                <a:latin typeface="Barlow Semi Condensed" panose="00000506000000000000" pitchFamily="2" charset="0"/>
              </a:rPr>
              <a:t> o = </a:t>
            </a:r>
            <a:r>
              <a:rPr lang="de-DE" dirty="0" err="1">
                <a:latin typeface="Barlow Semi Condensed" panose="00000506000000000000" pitchFamily="2" charset="0"/>
              </a:rPr>
              <a:t>Instantiate</a:t>
            </a:r>
            <a:r>
              <a:rPr lang="de-DE" dirty="0">
                <a:latin typeface="Barlow Semi Condensed" panose="00000506000000000000" pitchFamily="2" charset="0"/>
              </a:rPr>
              <a:t>(</a:t>
            </a:r>
            <a:r>
              <a:rPr lang="de-DE" dirty="0" err="1">
                <a:latin typeface="Barlow Semi Condensed" panose="00000506000000000000" pitchFamily="2" charset="0"/>
              </a:rPr>
              <a:t>Prefab</a:t>
            </a:r>
            <a:r>
              <a:rPr lang="de-DE" dirty="0">
                <a:latin typeface="Barlow Semi Condensed" panose="00000506000000000000" pitchFamily="2" charset="0"/>
              </a:rPr>
              <a:t>,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this</a:t>
            </a:r>
            <a:r>
              <a:rPr lang="de-DE" dirty="0" err="1">
                <a:latin typeface="Barlow Semi Condensed" panose="00000506000000000000" pitchFamily="2" charset="0"/>
              </a:rPr>
              <a:t>.transform</a:t>
            </a:r>
            <a:r>
              <a:rPr lang="de-DE" dirty="0">
                <a:latin typeface="Barlow Semi Condensed" panose="00000506000000000000" pitchFamily="2" charset="0"/>
              </a:rPr>
              <a:t>)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as</a:t>
            </a:r>
            <a:r>
              <a:rPr lang="de-DE" dirty="0">
                <a:latin typeface="Barlow Semi Condensed" panose="00000506000000000000" pitchFamily="2" charset="0"/>
              </a:rPr>
              <a:t> </a:t>
            </a:r>
            <a:r>
              <a:rPr lang="de-DE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GameObject</a:t>
            </a:r>
            <a:r>
              <a:rPr lang="de-DE" dirty="0">
                <a:latin typeface="Barlow Semi Condensed" panose="00000506000000000000" pitchFamily="2" charset="0"/>
              </a:rPr>
              <a:t>;</a:t>
            </a:r>
            <a:endParaRPr lang="de-DE" sz="1400" dirty="0">
              <a:latin typeface="Barlow Semi Condensed" panose="00000506000000000000" pitchFamily="2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80131A0-6166-4A91-A838-8FCAD61570BF}"/>
              </a:ext>
            </a:extLst>
          </p:cNvPr>
          <p:cNvCxnSpPr>
            <a:stCxn id="20" idx="3"/>
            <a:endCxn id="29" idx="1"/>
          </p:cNvCxnSpPr>
          <p:nvPr/>
        </p:nvCxnSpPr>
        <p:spPr>
          <a:xfrm flipV="1">
            <a:off x="1458310" y="2509069"/>
            <a:ext cx="919018" cy="34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CA04402-B22F-4B30-AC07-2F696536B7EE}"/>
              </a:ext>
            </a:extLst>
          </p:cNvPr>
          <p:cNvCxnSpPr/>
          <p:nvPr/>
        </p:nvCxnSpPr>
        <p:spPr>
          <a:xfrm>
            <a:off x="3090041" y="2689926"/>
            <a:ext cx="0" cy="57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4691134-AF95-44A2-AF8D-7636E8B51F60}"/>
              </a:ext>
            </a:extLst>
          </p:cNvPr>
          <p:cNvCxnSpPr/>
          <p:nvPr/>
        </p:nvCxnSpPr>
        <p:spPr>
          <a:xfrm>
            <a:off x="3090041" y="3576339"/>
            <a:ext cx="0" cy="60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1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68063-CC9D-944C-BAF4-B9818718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</a:t>
            </a:r>
            <a:r>
              <a:rPr lang="de-DE" dirty="0" err="1"/>
              <a:t>Creation</a:t>
            </a:r>
            <a:r>
              <a:rPr lang="de-DE" dirty="0"/>
              <a:t> Spawn Rate – </a:t>
            </a:r>
            <a:r>
              <a:rPr lang="de-DE" dirty="0" err="1"/>
              <a:t>Timed</a:t>
            </a:r>
            <a:r>
              <a:rPr lang="de-DE" dirty="0"/>
              <a:t> </a:t>
            </a:r>
            <a:r>
              <a:rPr lang="de-DE" dirty="0" err="1"/>
              <a:t>Execution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1A591E-4CC9-D343-BCF2-A69209D983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1809D3-2317-564B-A9A4-6B86B4A82F72}" type="datetime1">
              <a:rPr lang="de-DE" noProof="0" smtClean="0"/>
              <a:t>11.09.2019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3B0AE-5A2A-A449-9C4F-976040D0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Dennis Reimer, Game Design, WS19-20, Animation and Level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2C550-792F-A54A-913A-04F2C92A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BDD77-1809-6B4A-B67E-246783C079C6}" type="slidenum">
              <a:rPr lang="de-DE" noProof="0" smtClean="0"/>
              <a:pPr/>
              <a:t>9</a:t>
            </a:fld>
            <a:endParaRPr lang="de-DE" noProof="0"/>
          </a:p>
        </p:txBody>
      </p:sp>
      <p:grpSp>
        <p:nvGrpSpPr>
          <p:cNvPr id="14" name="Group 85">
            <a:extLst>
              <a:ext uri="{FF2B5EF4-FFF2-40B4-BE49-F238E27FC236}">
                <a16:creationId xmlns:a16="http://schemas.microsoft.com/office/drawing/2014/main" id="{CD9C712C-5E6B-41C7-84C9-F2A20465674E}"/>
              </a:ext>
            </a:extLst>
          </p:cNvPr>
          <p:cNvGrpSpPr>
            <a:grpSpLocks/>
          </p:cNvGrpSpPr>
          <p:nvPr/>
        </p:nvGrpSpPr>
        <p:grpSpPr bwMode="auto">
          <a:xfrm>
            <a:off x="628650" y="1814486"/>
            <a:ext cx="2243656" cy="2243656"/>
            <a:chOff x="221" y="781"/>
            <a:chExt cx="332" cy="332"/>
          </a:xfrm>
        </p:grpSpPr>
        <p:sp>
          <p:nvSpPr>
            <p:cNvPr id="15" name="Freeform 86">
              <a:extLst>
                <a:ext uri="{FF2B5EF4-FFF2-40B4-BE49-F238E27FC236}">
                  <a16:creationId xmlns:a16="http://schemas.microsoft.com/office/drawing/2014/main" id="{864631B5-A176-48FF-8129-2F7BDC880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781"/>
              <a:ext cx="332" cy="332"/>
            </a:xfrm>
            <a:custGeom>
              <a:avLst/>
              <a:gdLst>
                <a:gd name="T0" fmla="*/ 1383 w 1470"/>
                <a:gd name="T1" fmla="*/ 1079 h 1470"/>
                <a:gd name="T2" fmla="*/ 1102 w 1470"/>
                <a:gd name="T3" fmla="*/ 1370 h 1470"/>
                <a:gd name="T4" fmla="*/ 857 w 1470"/>
                <a:gd name="T5" fmla="*/ 1458 h 1470"/>
                <a:gd name="T6" fmla="*/ 733 w 1470"/>
                <a:gd name="T7" fmla="*/ 1469 h 1470"/>
                <a:gd name="T8" fmla="*/ 97 w 1470"/>
                <a:gd name="T9" fmla="*/ 1099 h 1470"/>
                <a:gd name="T10" fmla="*/ 0 w 1470"/>
                <a:gd name="T11" fmla="*/ 680 h 1470"/>
                <a:gd name="T12" fmla="*/ 256 w 1470"/>
                <a:gd name="T13" fmla="*/ 724 h 1470"/>
                <a:gd name="T14" fmla="*/ 247 w 1470"/>
                <a:gd name="T15" fmla="*/ 756 h 1470"/>
                <a:gd name="T16" fmla="*/ 190 w 1470"/>
                <a:gd name="T17" fmla="*/ 789 h 1470"/>
                <a:gd name="T18" fmla="*/ 112 w 1470"/>
                <a:gd name="T19" fmla="*/ 789 h 1470"/>
                <a:gd name="T20" fmla="*/ 421 w 1470"/>
                <a:gd name="T21" fmla="*/ 1275 h 1470"/>
                <a:gd name="T22" fmla="*/ 445 w 1470"/>
                <a:gd name="T23" fmla="*/ 1288 h 1470"/>
                <a:gd name="T24" fmla="*/ 680 w 1470"/>
                <a:gd name="T25" fmla="*/ 1212 h 1470"/>
                <a:gd name="T26" fmla="*/ 789 w 1470"/>
                <a:gd name="T27" fmla="*/ 1357 h 1470"/>
                <a:gd name="T28" fmla="*/ 1047 w 1470"/>
                <a:gd name="T29" fmla="*/ 1276 h 1470"/>
                <a:gd name="T30" fmla="*/ 1302 w 1470"/>
                <a:gd name="T31" fmla="*/ 996 h 1470"/>
                <a:gd name="T32" fmla="*/ 1357 w 1470"/>
                <a:gd name="T33" fmla="*/ 789 h 1470"/>
                <a:gd name="T34" fmla="*/ 1206 w 1470"/>
                <a:gd name="T35" fmla="*/ 680 h 1470"/>
                <a:gd name="T36" fmla="*/ 1356 w 1470"/>
                <a:gd name="T37" fmla="*/ 680 h 1470"/>
                <a:gd name="T38" fmla="*/ 1046 w 1470"/>
                <a:gd name="T39" fmla="*/ 193 h 1470"/>
                <a:gd name="T40" fmla="*/ 994 w 1470"/>
                <a:gd name="T41" fmla="*/ 167 h 1470"/>
                <a:gd name="T42" fmla="*/ 789 w 1470"/>
                <a:gd name="T43" fmla="*/ 262 h 1470"/>
                <a:gd name="T44" fmla="*/ 680 w 1470"/>
                <a:gd name="T45" fmla="*/ 113 h 1470"/>
                <a:gd name="T46" fmla="*/ 423 w 1470"/>
                <a:gd name="T47" fmla="*/ 194 h 1470"/>
                <a:gd name="T48" fmla="*/ 263 w 1470"/>
                <a:gd name="T49" fmla="*/ 326 h 1470"/>
                <a:gd name="T50" fmla="*/ 213 w 1470"/>
                <a:gd name="T51" fmla="*/ 349 h 1470"/>
                <a:gd name="T52" fmla="*/ 175 w 1470"/>
                <a:gd name="T53" fmla="*/ 337 h 1470"/>
                <a:gd name="T54" fmla="*/ 137 w 1470"/>
                <a:gd name="T55" fmla="*/ 310 h 1470"/>
                <a:gd name="T56" fmla="*/ 706 w 1470"/>
                <a:gd name="T57" fmla="*/ 1 h 1470"/>
                <a:gd name="T58" fmla="*/ 738 w 1470"/>
                <a:gd name="T59" fmla="*/ 0 h 1470"/>
                <a:gd name="T60" fmla="*/ 1085 w 1470"/>
                <a:gd name="T61" fmla="*/ 88 h 1470"/>
                <a:gd name="T62" fmla="*/ 1371 w 1470"/>
                <a:gd name="T63" fmla="*/ 367 h 1470"/>
                <a:gd name="T64" fmla="*/ 1468 w 1470"/>
                <a:gd name="T65" fmla="*/ 700 h 1470"/>
                <a:gd name="T66" fmla="*/ 1383 w 1470"/>
                <a:gd name="T67" fmla="*/ 1079 h 1470"/>
                <a:gd name="T68" fmla="*/ 735 w 1470"/>
                <a:gd name="T69" fmla="*/ 854 h 1470"/>
                <a:gd name="T70" fmla="*/ 774 w 1470"/>
                <a:gd name="T71" fmla="*/ 838 h 1470"/>
                <a:gd name="T72" fmla="*/ 1036 w 1470"/>
                <a:gd name="T73" fmla="*/ 422 h 1470"/>
                <a:gd name="T74" fmla="*/ 600 w 1470"/>
                <a:gd name="T75" fmla="*/ 596 h 1470"/>
                <a:gd name="T76" fmla="*/ 588 w 1470"/>
                <a:gd name="T77" fmla="*/ 587 h 1470"/>
                <a:gd name="T78" fmla="*/ 522 w 1470"/>
                <a:gd name="T79" fmla="*/ 587 h 1470"/>
                <a:gd name="T80" fmla="*/ 477 w 1470"/>
                <a:gd name="T81" fmla="*/ 631 h 1470"/>
                <a:gd name="T82" fmla="*/ 698 w 1470"/>
                <a:gd name="T83" fmla="*/ 839 h 1470"/>
                <a:gd name="T84" fmla="*/ 735 w 1470"/>
                <a:gd name="T85" fmla="*/ 854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70" h="1470">
                  <a:moveTo>
                    <a:pt x="1383" y="1079"/>
                  </a:moveTo>
                  <a:lnTo>
                    <a:pt x="1383" y="1079"/>
                  </a:lnTo>
                  <a:cubicBezTo>
                    <a:pt x="1378" y="1087"/>
                    <a:pt x="1375" y="1094"/>
                    <a:pt x="1370" y="1102"/>
                  </a:cubicBezTo>
                  <a:cubicBezTo>
                    <a:pt x="1303" y="1219"/>
                    <a:pt x="1219" y="1303"/>
                    <a:pt x="1102" y="1370"/>
                  </a:cubicBezTo>
                  <a:cubicBezTo>
                    <a:pt x="1022" y="1416"/>
                    <a:pt x="948" y="1443"/>
                    <a:pt x="857" y="1458"/>
                  </a:cubicBezTo>
                  <a:lnTo>
                    <a:pt x="857" y="1458"/>
                  </a:lnTo>
                  <a:cubicBezTo>
                    <a:pt x="813" y="1465"/>
                    <a:pt x="776" y="1469"/>
                    <a:pt x="733" y="1469"/>
                  </a:cubicBezTo>
                  <a:lnTo>
                    <a:pt x="733" y="1469"/>
                  </a:lnTo>
                  <a:cubicBezTo>
                    <a:pt x="598" y="1468"/>
                    <a:pt x="484" y="1437"/>
                    <a:pt x="367" y="1370"/>
                  </a:cubicBezTo>
                  <a:cubicBezTo>
                    <a:pt x="249" y="1302"/>
                    <a:pt x="165" y="1217"/>
                    <a:pt x="97" y="1099"/>
                  </a:cubicBezTo>
                  <a:cubicBezTo>
                    <a:pt x="39" y="999"/>
                    <a:pt x="9" y="903"/>
                    <a:pt x="0" y="789"/>
                  </a:cubicBezTo>
                  <a:cubicBezTo>
                    <a:pt x="0" y="753"/>
                    <a:pt x="0" y="716"/>
                    <a:pt x="0" y="680"/>
                  </a:cubicBezTo>
                  <a:cubicBezTo>
                    <a:pt x="85" y="680"/>
                    <a:pt x="171" y="680"/>
                    <a:pt x="256" y="680"/>
                  </a:cubicBezTo>
                  <a:cubicBezTo>
                    <a:pt x="256" y="694"/>
                    <a:pt x="256" y="709"/>
                    <a:pt x="256" y="724"/>
                  </a:cubicBezTo>
                  <a:lnTo>
                    <a:pt x="256" y="724"/>
                  </a:lnTo>
                  <a:cubicBezTo>
                    <a:pt x="256" y="735"/>
                    <a:pt x="253" y="746"/>
                    <a:pt x="247" y="756"/>
                  </a:cubicBezTo>
                  <a:cubicBezTo>
                    <a:pt x="241" y="767"/>
                    <a:pt x="233" y="774"/>
                    <a:pt x="223" y="780"/>
                  </a:cubicBezTo>
                  <a:cubicBezTo>
                    <a:pt x="212" y="786"/>
                    <a:pt x="202" y="789"/>
                    <a:pt x="190" y="789"/>
                  </a:cubicBezTo>
                  <a:cubicBezTo>
                    <a:pt x="164" y="789"/>
                    <a:pt x="138" y="789"/>
                    <a:pt x="112" y="789"/>
                  </a:cubicBezTo>
                  <a:lnTo>
                    <a:pt x="112" y="789"/>
                  </a:lnTo>
                  <a:cubicBezTo>
                    <a:pt x="120" y="884"/>
                    <a:pt x="145" y="964"/>
                    <a:pt x="193" y="1047"/>
                  </a:cubicBezTo>
                  <a:cubicBezTo>
                    <a:pt x="251" y="1147"/>
                    <a:pt x="322" y="1218"/>
                    <a:pt x="421" y="1275"/>
                  </a:cubicBezTo>
                  <a:cubicBezTo>
                    <a:pt x="430" y="1280"/>
                    <a:pt x="437" y="1284"/>
                    <a:pt x="445" y="1288"/>
                  </a:cubicBezTo>
                  <a:lnTo>
                    <a:pt x="445" y="1288"/>
                  </a:lnTo>
                  <a:cubicBezTo>
                    <a:pt x="522" y="1329"/>
                    <a:pt x="594" y="1350"/>
                    <a:pt x="680" y="1357"/>
                  </a:cubicBezTo>
                  <a:cubicBezTo>
                    <a:pt x="680" y="1309"/>
                    <a:pt x="680" y="1260"/>
                    <a:pt x="680" y="1212"/>
                  </a:cubicBezTo>
                  <a:cubicBezTo>
                    <a:pt x="716" y="1212"/>
                    <a:pt x="753" y="1212"/>
                    <a:pt x="789" y="1212"/>
                  </a:cubicBezTo>
                  <a:cubicBezTo>
                    <a:pt x="789" y="1260"/>
                    <a:pt x="789" y="1309"/>
                    <a:pt x="789" y="1357"/>
                  </a:cubicBezTo>
                  <a:lnTo>
                    <a:pt x="789" y="1357"/>
                  </a:lnTo>
                  <a:cubicBezTo>
                    <a:pt x="884" y="1349"/>
                    <a:pt x="964" y="1324"/>
                    <a:pt x="1047" y="1276"/>
                  </a:cubicBezTo>
                  <a:cubicBezTo>
                    <a:pt x="1147" y="1218"/>
                    <a:pt x="1219" y="1146"/>
                    <a:pt x="1276" y="1047"/>
                  </a:cubicBezTo>
                  <a:cubicBezTo>
                    <a:pt x="1286" y="1029"/>
                    <a:pt x="1294" y="1014"/>
                    <a:pt x="1302" y="996"/>
                  </a:cubicBezTo>
                  <a:lnTo>
                    <a:pt x="1302" y="996"/>
                  </a:lnTo>
                  <a:cubicBezTo>
                    <a:pt x="1334" y="927"/>
                    <a:pt x="1351" y="864"/>
                    <a:pt x="1357" y="789"/>
                  </a:cubicBezTo>
                  <a:cubicBezTo>
                    <a:pt x="1307" y="789"/>
                    <a:pt x="1256" y="789"/>
                    <a:pt x="1206" y="789"/>
                  </a:cubicBezTo>
                  <a:cubicBezTo>
                    <a:pt x="1206" y="753"/>
                    <a:pt x="1206" y="716"/>
                    <a:pt x="1206" y="680"/>
                  </a:cubicBezTo>
                  <a:cubicBezTo>
                    <a:pt x="1256" y="680"/>
                    <a:pt x="1306" y="680"/>
                    <a:pt x="1356" y="680"/>
                  </a:cubicBezTo>
                  <a:lnTo>
                    <a:pt x="1356" y="680"/>
                  </a:lnTo>
                  <a:cubicBezTo>
                    <a:pt x="1348" y="585"/>
                    <a:pt x="1323" y="505"/>
                    <a:pt x="1275" y="422"/>
                  </a:cubicBezTo>
                  <a:cubicBezTo>
                    <a:pt x="1217" y="322"/>
                    <a:pt x="1146" y="251"/>
                    <a:pt x="1046" y="193"/>
                  </a:cubicBezTo>
                  <a:cubicBezTo>
                    <a:pt x="1029" y="183"/>
                    <a:pt x="1013" y="175"/>
                    <a:pt x="994" y="167"/>
                  </a:cubicBezTo>
                  <a:lnTo>
                    <a:pt x="994" y="167"/>
                  </a:lnTo>
                  <a:cubicBezTo>
                    <a:pt x="926" y="135"/>
                    <a:pt x="864" y="118"/>
                    <a:pt x="789" y="112"/>
                  </a:cubicBezTo>
                  <a:cubicBezTo>
                    <a:pt x="789" y="162"/>
                    <a:pt x="789" y="212"/>
                    <a:pt x="789" y="262"/>
                  </a:cubicBezTo>
                  <a:cubicBezTo>
                    <a:pt x="753" y="262"/>
                    <a:pt x="716" y="262"/>
                    <a:pt x="680" y="262"/>
                  </a:cubicBezTo>
                  <a:cubicBezTo>
                    <a:pt x="680" y="212"/>
                    <a:pt x="680" y="163"/>
                    <a:pt x="680" y="113"/>
                  </a:cubicBezTo>
                  <a:lnTo>
                    <a:pt x="680" y="113"/>
                  </a:lnTo>
                  <a:cubicBezTo>
                    <a:pt x="585" y="121"/>
                    <a:pt x="506" y="146"/>
                    <a:pt x="423" y="194"/>
                  </a:cubicBezTo>
                  <a:cubicBezTo>
                    <a:pt x="359" y="230"/>
                    <a:pt x="311" y="270"/>
                    <a:pt x="263" y="326"/>
                  </a:cubicBezTo>
                  <a:lnTo>
                    <a:pt x="263" y="326"/>
                  </a:lnTo>
                  <a:cubicBezTo>
                    <a:pt x="258" y="332"/>
                    <a:pt x="253" y="336"/>
                    <a:pt x="246" y="340"/>
                  </a:cubicBezTo>
                  <a:cubicBezTo>
                    <a:pt x="235" y="346"/>
                    <a:pt x="225" y="349"/>
                    <a:pt x="213" y="349"/>
                  </a:cubicBezTo>
                  <a:cubicBezTo>
                    <a:pt x="201" y="349"/>
                    <a:pt x="191" y="346"/>
                    <a:pt x="180" y="340"/>
                  </a:cubicBezTo>
                  <a:cubicBezTo>
                    <a:pt x="178" y="339"/>
                    <a:pt x="177" y="338"/>
                    <a:pt x="175" y="337"/>
                  </a:cubicBezTo>
                  <a:cubicBezTo>
                    <a:pt x="162" y="328"/>
                    <a:pt x="150" y="319"/>
                    <a:pt x="137" y="310"/>
                  </a:cubicBezTo>
                  <a:lnTo>
                    <a:pt x="137" y="310"/>
                  </a:lnTo>
                  <a:cubicBezTo>
                    <a:pt x="201" y="219"/>
                    <a:pt x="273" y="154"/>
                    <a:pt x="369" y="98"/>
                  </a:cubicBezTo>
                  <a:cubicBezTo>
                    <a:pt x="476" y="36"/>
                    <a:pt x="582" y="6"/>
                    <a:pt x="706" y="1"/>
                  </a:cubicBezTo>
                  <a:lnTo>
                    <a:pt x="706" y="1"/>
                  </a:lnTo>
                  <a:cubicBezTo>
                    <a:pt x="718" y="0"/>
                    <a:pt x="727" y="0"/>
                    <a:pt x="738" y="0"/>
                  </a:cubicBezTo>
                  <a:cubicBezTo>
                    <a:pt x="865" y="0"/>
                    <a:pt x="973" y="28"/>
                    <a:pt x="1085" y="88"/>
                  </a:cubicBezTo>
                  <a:lnTo>
                    <a:pt x="1085" y="88"/>
                  </a:lnTo>
                  <a:cubicBezTo>
                    <a:pt x="1091" y="92"/>
                    <a:pt x="1096" y="95"/>
                    <a:pt x="1102" y="98"/>
                  </a:cubicBezTo>
                  <a:cubicBezTo>
                    <a:pt x="1219" y="166"/>
                    <a:pt x="1303" y="250"/>
                    <a:pt x="1371" y="367"/>
                  </a:cubicBezTo>
                  <a:cubicBezTo>
                    <a:pt x="1432" y="473"/>
                    <a:pt x="1462" y="577"/>
                    <a:pt x="1468" y="700"/>
                  </a:cubicBezTo>
                  <a:lnTo>
                    <a:pt x="1468" y="700"/>
                  </a:lnTo>
                  <a:cubicBezTo>
                    <a:pt x="1469" y="713"/>
                    <a:pt x="1469" y="724"/>
                    <a:pt x="1469" y="737"/>
                  </a:cubicBezTo>
                  <a:cubicBezTo>
                    <a:pt x="1469" y="862"/>
                    <a:pt x="1442" y="969"/>
                    <a:pt x="1383" y="1079"/>
                  </a:cubicBezTo>
                  <a:close/>
                  <a:moveTo>
                    <a:pt x="735" y="854"/>
                  </a:moveTo>
                  <a:lnTo>
                    <a:pt x="735" y="854"/>
                  </a:lnTo>
                  <a:cubicBezTo>
                    <a:pt x="746" y="854"/>
                    <a:pt x="755" y="853"/>
                    <a:pt x="763" y="847"/>
                  </a:cubicBezTo>
                  <a:cubicBezTo>
                    <a:pt x="768" y="845"/>
                    <a:pt x="771" y="842"/>
                    <a:pt x="774" y="838"/>
                  </a:cubicBezTo>
                  <a:cubicBezTo>
                    <a:pt x="888" y="726"/>
                    <a:pt x="1001" y="613"/>
                    <a:pt x="1114" y="500"/>
                  </a:cubicBezTo>
                  <a:cubicBezTo>
                    <a:pt x="1088" y="474"/>
                    <a:pt x="1062" y="448"/>
                    <a:pt x="1036" y="422"/>
                  </a:cubicBezTo>
                  <a:cubicBezTo>
                    <a:pt x="936" y="522"/>
                    <a:pt x="835" y="623"/>
                    <a:pt x="735" y="724"/>
                  </a:cubicBezTo>
                  <a:cubicBezTo>
                    <a:pt x="690" y="681"/>
                    <a:pt x="645" y="638"/>
                    <a:pt x="600" y="596"/>
                  </a:cubicBezTo>
                  <a:lnTo>
                    <a:pt x="600" y="596"/>
                  </a:lnTo>
                  <a:cubicBezTo>
                    <a:pt x="596" y="593"/>
                    <a:pt x="593" y="589"/>
                    <a:pt x="588" y="587"/>
                  </a:cubicBezTo>
                  <a:cubicBezTo>
                    <a:pt x="577" y="580"/>
                    <a:pt x="567" y="578"/>
                    <a:pt x="555" y="578"/>
                  </a:cubicBezTo>
                  <a:cubicBezTo>
                    <a:pt x="543" y="578"/>
                    <a:pt x="533" y="581"/>
                    <a:pt x="522" y="587"/>
                  </a:cubicBezTo>
                  <a:cubicBezTo>
                    <a:pt x="516" y="590"/>
                    <a:pt x="512" y="594"/>
                    <a:pt x="507" y="599"/>
                  </a:cubicBezTo>
                  <a:cubicBezTo>
                    <a:pt x="497" y="609"/>
                    <a:pt x="487" y="620"/>
                    <a:pt x="477" y="631"/>
                  </a:cubicBezTo>
                  <a:cubicBezTo>
                    <a:pt x="550" y="700"/>
                    <a:pt x="624" y="770"/>
                    <a:pt x="698" y="839"/>
                  </a:cubicBezTo>
                  <a:lnTo>
                    <a:pt x="698" y="839"/>
                  </a:lnTo>
                  <a:cubicBezTo>
                    <a:pt x="701" y="842"/>
                    <a:pt x="703" y="845"/>
                    <a:pt x="708" y="847"/>
                  </a:cubicBezTo>
                  <a:cubicBezTo>
                    <a:pt x="716" y="853"/>
                    <a:pt x="726" y="854"/>
                    <a:pt x="735" y="854"/>
                  </a:cubicBezTo>
                  <a:close/>
                </a:path>
              </a:pathLst>
            </a:custGeom>
            <a:solidFill>
              <a:srgbClr val="6638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74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9852A3EC-2CF9-404D-BA69-FCA9051B1081}"/>
              </a:ext>
            </a:extLst>
          </p:cNvPr>
          <p:cNvSpPr txBox="1"/>
          <p:nvPr/>
        </p:nvSpPr>
        <p:spPr>
          <a:xfrm>
            <a:off x="3286126" y="1259936"/>
            <a:ext cx="5314950" cy="175916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228600" indent="-228600" algn="l">
              <a:buAutoNum type="arabicPeriod"/>
            </a:pPr>
            <a:r>
              <a:rPr lang="de-DE" sz="1200" b="1" dirty="0">
                <a:latin typeface="Barlow Semi Condensed" pitchFamily="2" charset="77"/>
              </a:rPr>
              <a:t>Update and </a:t>
            </a:r>
            <a:r>
              <a:rPr lang="de-DE" sz="1200" b="1" dirty="0" err="1">
                <a:latin typeface="Barlow Semi Condensed" pitchFamily="2" charset="77"/>
              </a:rPr>
              <a:t>DeltaTime</a:t>
            </a:r>
            <a:endParaRPr lang="de-DE" sz="1200" b="1" dirty="0">
              <a:latin typeface="Barlow Semi Condensed" pitchFamily="2" charset="77"/>
            </a:endParaRPr>
          </a:p>
          <a:p>
            <a:pPr marL="228600" indent="-228600" algn="l">
              <a:buAutoNum type="arabicPeriod"/>
            </a:pPr>
            <a:endParaRPr lang="de-DE" sz="1200" b="1" dirty="0">
              <a:latin typeface="Barlow Semi Condensed" pitchFamily="2" charset="77"/>
            </a:endParaRPr>
          </a:p>
          <a:p>
            <a:pPr lvl="1"/>
            <a:r>
              <a:rPr lang="de-DE" sz="1200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float</a:t>
            </a:r>
            <a:r>
              <a:rPr lang="de-DE" sz="1200" i="1" dirty="0"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latin typeface="Barlow Semi Condensed" panose="00000506000000000000" pitchFamily="2" charset="0"/>
              </a:rPr>
              <a:t>timeElapsed</a:t>
            </a:r>
            <a:r>
              <a:rPr lang="de-DE" sz="1200" i="1" dirty="0">
                <a:latin typeface="Barlow Semi Condensed" panose="00000506000000000000" pitchFamily="2" charset="0"/>
              </a:rPr>
              <a:t> = 0f;</a:t>
            </a:r>
          </a:p>
          <a:p>
            <a:pPr lvl="1"/>
            <a:endParaRPr lang="de-DE" sz="1200" i="1" dirty="0">
              <a:latin typeface="Barlow Semi Condensed" panose="00000506000000000000" pitchFamily="2" charset="0"/>
            </a:endParaRPr>
          </a:p>
          <a:p>
            <a:pPr lvl="1"/>
            <a:r>
              <a:rPr lang="de-DE" sz="1200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void</a:t>
            </a:r>
            <a:r>
              <a:rPr lang="de-DE" sz="1200" i="1" dirty="0">
                <a:latin typeface="Barlow Semi Condensed" panose="00000506000000000000" pitchFamily="2" charset="0"/>
              </a:rPr>
              <a:t> </a:t>
            </a:r>
            <a:r>
              <a:rPr lang="de-DE" sz="1200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Update</a:t>
            </a:r>
            <a:r>
              <a:rPr lang="de-DE" sz="1200" i="1" dirty="0">
                <a:latin typeface="Barlow Semi Condensed" panose="00000506000000000000" pitchFamily="2" charset="0"/>
              </a:rPr>
              <a:t>()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{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</a:t>
            </a:r>
            <a:r>
              <a:rPr lang="de-DE" sz="1200" i="1" dirty="0" err="1">
                <a:latin typeface="Barlow Semi Condensed" panose="00000506000000000000" pitchFamily="2" charset="0"/>
              </a:rPr>
              <a:t>timeElapsed</a:t>
            </a:r>
            <a:r>
              <a:rPr lang="de-DE" sz="1200" i="1" dirty="0">
                <a:latin typeface="Barlow Semi Condensed" panose="00000506000000000000" pitchFamily="2" charset="0"/>
              </a:rPr>
              <a:t> += </a:t>
            </a:r>
            <a:r>
              <a:rPr lang="de-DE" sz="12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Time</a:t>
            </a:r>
            <a:r>
              <a:rPr lang="de-DE" sz="1200" i="1" dirty="0" err="1">
                <a:latin typeface="Barlow Semi Condensed" panose="00000506000000000000" pitchFamily="2" charset="0"/>
              </a:rPr>
              <a:t>.deltaTime</a:t>
            </a:r>
            <a:r>
              <a:rPr lang="de-DE" sz="1200" i="1" dirty="0">
                <a:latin typeface="Barlow Semi Condensed" panose="00000506000000000000" pitchFamily="2" charset="0"/>
              </a:rPr>
              <a:t>;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</a:t>
            </a:r>
            <a:r>
              <a:rPr lang="de-DE" sz="1200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if</a:t>
            </a:r>
            <a:r>
              <a:rPr lang="de-DE" sz="1200" i="1" dirty="0">
                <a:latin typeface="Barlow Semi Condensed" panose="00000506000000000000" pitchFamily="2" charset="0"/>
              </a:rPr>
              <a:t>(time &gt;= rate) </a:t>
            </a:r>
            <a:r>
              <a:rPr lang="de-DE" sz="1200" i="1" dirty="0" err="1">
                <a:latin typeface="Barlow Semi Condensed" panose="00000506000000000000" pitchFamily="2" charset="0"/>
              </a:rPr>
              <a:t>DoSomething</a:t>
            </a:r>
            <a:r>
              <a:rPr lang="de-DE" sz="1200" i="1" dirty="0">
                <a:latin typeface="Barlow Semi Condensed" panose="00000506000000000000" pitchFamily="2" charset="0"/>
              </a:rPr>
              <a:t>();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}</a:t>
            </a:r>
          </a:p>
          <a:p>
            <a:pPr algn="l"/>
            <a:endParaRPr lang="de-DE" sz="1200" dirty="0">
              <a:latin typeface="Barlow Semi Condensed" pitchFamily="2" charset="77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5970722-5D47-4D43-A46E-284AA21874BE}"/>
              </a:ext>
            </a:extLst>
          </p:cNvPr>
          <p:cNvSpPr/>
          <p:nvPr/>
        </p:nvSpPr>
        <p:spPr>
          <a:xfrm>
            <a:off x="3208283" y="1259936"/>
            <a:ext cx="5392793" cy="1759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C155760-3A44-4BE9-A4E9-41CEBF78831D}"/>
              </a:ext>
            </a:extLst>
          </p:cNvPr>
          <p:cNvSpPr/>
          <p:nvPr/>
        </p:nvSpPr>
        <p:spPr>
          <a:xfrm>
            <a:off x="3208283" y="3202247"/>
            <a:ext cx="5392793" cy="1759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9E5FB85-BA7E-4241-847A-4203AA3737AE}"/>
              </a:ext>
            </a:extLst>
          </p:cNvPr>
          <p:cNvSpPr txBox="1"/>
          <p:nvPr/>
        </p:nvSpPr>
        <p:spPr>
          <a:xfrm>
            <a:off x="3286126" y="3178561"/>
            <a:ext cx="5314949" cy="175916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de-DE" sz="1200" b="1" dirty="0">
                <a:latin typeface="Barlow Semi Condensed" pitchFamily="2" charset="77"/>
              </a:rPr>
              <a:t>2.     </a:t>
            </a:r>
            <a:r>
              <a:rPr lang="de-DE" sz="1200" b="1" dirty="0" err="1">
                <a:latin typeface="Barlow Semi Condensed" pitchFamily="2" charset="77"/>
              </a:rPr>
              <a:t>Coroutines</a:t>
            </a:r>
            <a:endParaRPr lang="de-DE" sz="1200" b="1" dirty="0">
              <a:latin typeface="Barlow Semi Condensed" pitchFamily="2" charset="77"/>
            </a:endParaRPr>
          </a:p>
          <a:p>
            <a:pPr marL="228600" indent="-228600" algn="l">
              <a:buAutoNum type="arabicPeriod"/>
            </a:pPr>
            <a:endParaRPr lang="de-DE" sz="1200" b="1" dirty="0">
              <a:latin typeface="Barlow Semi Condensed" pitchFamily="2" charset="77"/>
            </a:endParaRPr>
          </a:p>
          <a:p>
            <a:pPr lvl="1"/>
            <a:r>
              <a:rPr lang="de-DE" sz="12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  <a:sym typeface="Wingdings" panose="05000000000000000000" pitchFamily="2" charset="2"/>
              </a:rPr>
              <a:t> </a:t>
            </a:r>
            <a:r>
              <a:rPr lang="de-DE" sz="1200" i="1" dirty="0" err="1">
                <a:latin typeface="Barlow Semi Condensed" panose="00000506000000000000" pitchFamily="2" charset="0"/>
              </a:rPr>
              <a:t>StartCoroutine</a:t>
            </a:r>
            <a:r>
              <a:rPr lang="de-DE" sz="1200" i="1" dirty="0">
                <a:latin typeface="Barlow Semi Condensed" panose="00000506000000000000" pitchFamily="2" charset="0"/>
              </a:rPr>
              <a:t>(</a:t>
            </a:r>
            <a:r>
              <a:rPr lang="de-DE" sz="1200" i="1" dirty="0" err="1">
                <a:latin typeface="Barlow Semi Condensed" panose="00000506000000000000" pitchFamily="2" charset="0"/>
              </a:rPr>
              <a:t>WaitAndPrint</a:t>
            </a:r>
            <a:r>
              <a:rPr lang="de-DE" sz="1200" i="1" dirty="0">
                <a:latin typeface="Barlow Semi Condensed" panose="00000506000000000000" pitchFamily="2" charset="0"/>
              </a:rPr>
              <a:t>());</a:t>
            </a:r>
            <a:endParaRPr lang="de-DE" sz="1200" i="1" dirty="0">
              <a:solidFill>
                <a:schemeClr val="accent4">
                  <a:lumMod val="40000"/>
                  <a:lumOff val="60000"/>
                </a:schemeClr>
              </a:solidFill>
              <a:latin typeface="Barlow Semi Condensed" panose="00000506000000000000" pitchFamily="2" charset="0"/>
            </a:endParaRPr>
          </a:p>
          <a:p>
            <a:pPr lvl="1"/>
            <a:endParaRPr lang="de-DE" sz="1200" i="1" dirty="0">
              <a:solidFill>
                <a:schemeClr val="accent4">
                  <a:lumMod val="40000"/>
                  <a:lumOff val="60000"/>
                </a:schemeClr>
              </a:solidFill>
              <a:latin typeface="Barlow Semi Condensed" panose="00000506000000000000" pitchFamily="2" charset="0"/>
            </a:endParaRPr>
          </a:p>
          <a:p>
            <a:pPr lvl="1"/>
            <a:r>
              <a:rPr lang="de-DE" sz="1200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IEnumarator</a:t>
            </a:r>
            <a:r>
              <a:rPr lang="de-DE" sz="1200" i="1" dirty="0"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latin typeface="Barlow Semi Condensed" panose="00000506000000000000" pitchFamily="2" charset="0"/>
              </a:rPr>
              <a:t>WaitAndPrint</a:t>
            </a:r>
            <a:r>
              <a:rPr lang="de-DE" sz="1200" i="1" dirty="0">
                <a:latin typeface="Barlow Semi Condensed" panose="00000506000000000000" pitchFamily="2" charset="0"/>
              </a:rPr>
              <a:t>()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{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</a:t>
            </a:r>
            <a:r>
              <a:rPr lang="de-DE" sz="12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yield</a:t>
            </a:r>
            <a:r>
              <a:rPr lang="de-DE" sz="12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return</a:t>
            </a:r>
            <a:r>
              <a:rPr lang="de-DE" sz="12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new</a:t>
            </a:r>
            <a:r>
              <a:rPr lang="de-DE" sz="12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 </a:t>
            </a:r>
            <a:r>
              <a:rPr lang="de-DE" sz="1200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Barlow Semi Condensed" panose="00000506000000000000" pitchFamily="2" charset="0"/>
              </a:rPr>
              <a:t>WaitForSeconds</a:t>
            </a:r>
            <a:r>
              <a:rPr lang="de-DE" sz="1200" i="1" dirty="0">
                <a:latin typeface="Barlow Semi Condensed" panose="00000506000000000000" pitchFamily="2" charset="0"/>
              </a:rPr>
              <a:t>(5);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	</a:t>
            </a:r>
            <a:r>
              <a:rPr lang="de-DE" sz="1200" i="1" dirty="0" err="1">
                <a:latin typeface="Barlow Semi Condensed" panose="00000506000000000000" pitchFamily="2" charset="0"/>
              </a:rPr>
              <a:t>print</a:t>
            </a:r>
            <a:r>
              <a:rPr lang="de-DE" sz="1200" i="1" dirty="0">
                <a:latin typeface="Barlow Semi Condensed" panose="00000506000000000000" pitchFamily="2" charset="0"/>
              </a:rPr>
              <a:t>(</a:t>
            </a:r>
            <a:r>
              <a:rPr lang="de-DE" sz="1200" i="1" dirty="0">
                <a:solidFill>
                  <a:srgbClr val="92D050"/>
                </a:solidFill>
                <a:latin typeface="Barlow Semi Condensed" panose="00000506000000000000" pitchFamily="2" charset="0"/>
              </a:rPr>
              <a:t>“</a:t>
            </a:r>
            <a:r>
              <a:rPr lang="de-DE" sz="1200" i="1" dirty="0" err="1">
                <a:solidFill>
                  <a:srgbClr val="92D050"/>
                </a:solidFill>
                <a:latin typeface="Barlow Semi Condensed" panose="00000506000000000000" pitchFamily="2" charset="0"/>
              </a:rPr>
              <a:t>WaitAndPrint</a:t>
            </a:r>
            <a:r>
              <a:rPr lang="de-DE" sz="1200" i="1" dirty="0">
                <a:solidFill>
                  <a:srgbClr val="92D050"/>
                </a:solidFill>
                <a:latin typeface="Barlow Semi Condensed" panose="00000506000000000000" pitchFamily="2" charset="0"/>
              </a:rPr>
              <a:t>“ </a:t>
            </a:r>
            <a:r>
              <a:rPr lang="de-DE" sz="1200" i="1" dirty="0">
                <a:latin typeface="Barlow Semi Condensed" panose="00000506000000000000" pitchFamily="2" charset="0"/>
              </a:rPr>
              <a:t>+ </a:t>
            </a:r>
            <a:r>
              <a:rPr lang="de-DE" sz="1200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" panose="00000506000000000000" pitchFamily="2" charset="0"/>
              </a:rPr>
              <a:t>Time</a:t>
            </a:r>
            <a:r>
              <a:rPr lang="de-DE" sz="1200" i="1" dirty="0" err="1">
                <a:latin typeface="Barlow Semi Condensed" panose="00000506000000000000" pitchFamily="2" charset="0"/>
              </a:rPr>
              <a:t>.time</a:t>
            </a:r>
            <a:r>
              <a:rPr lang="de-DE" sz="1200" i="1" dirty="0">
                <a:latin typeface="Barlow Semi Condensed" panose="00000506000000000000" pitchFamily="2" charset="0"/>
              </a:rPr>
              <a:t>;</a:t>
            </a:r>
          </a:p>
          <a:p>
            <a:pPr lvl="1"/>
            <a:r>
              <a:rPr lang="de-DE" sz="1200" i="1" dirty="0">
                <a:latin typeface="Barlow Semi Condensed" panose="00000506000000000000" pitchFamily="2" charset="0"/>
              </a:rPr>
              <a:t>}</a:t>
            </a:r>
          </a:p>
          <a:p>
            <a:pPr algn="l"/>
            <a:endParaRPr lang="de-DE" sz="1200" dirty="0">
              <a:latin typeface="Barlow Semi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5504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RWU">
      <a:dk1>
        <a:srgbClr val="000000"/>
      </a:dk1>
      <a:lt1>
        <a:srgbClr val="FFFFFF"/>
      </a:lt1>
      <a:dk2>
        <a:srgbClr val="6637B6"/>
      </a:dk2>
      <a:lt2>
        <a:srgbClr val="F0ECF0"/>
      </a:lt2>
      <a:accent1>
        <a:srgbClr val="6637B6"/>
      </a:accent1>
      <a:accent2>
        <a:srgbClr val="9B7CD3"/>
      </a:accent2>
      <a:accent3>
        <a:srgbClr val="F0ECF0"/>
      </a:accent3>
      <a:accent4>
        <a:srgbClr val="00A8CE"/>
      </a:accent4>
      <a:accent5>
        <a:srgbClr val="05C3DE"/>
      </a:accent5>
      <a:accent6>
        <a:srgbClr val="EFF4F4"/>
      </a:accent6>
      <a:hlink>
        <a:srgbClr val="05C3DE"/>
      </a:hlink>
      <a:folHlink>
        <a:srgbClr val="00A8C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normAutofit/>
      </a:bodyPr>
      <a:lstStyle>
        <a:defPPr algn="l">
          <a:defRPr dirty="0" smtClean="0">
            <a:latin typeface="Barlow Semi Condense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665</Words>
  <Application>Microsoft Office PowerPoint</Application>
  <PresentationFormat>Bildschirmpräsentation (16:10)</PresentationFormat>
  <Paragraphs>151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Wingdings</vt:lpstr>
      <vt:lpstr>Barlow Semi Condensed Medium</vt:lpstr>
      <vt:lpstr>Calibri</vt:lpstr>
      <vt:lpstr>Barlow Semi Condensed</vt:lpstr>
      <vt:lpstr>Office</vt:lpstr>
      <vt:lpstr>Game Design</vt:lpstr>
      <vt:lpstr>Animation</vt:lpstr>
      <vt:lpstr>Animation – Create Animation</vt:lpstr>
      <vt:lpstr>Animation - Animator</vt:lpstr>
      <vt:lpstr>Animation - Conditions</vt:lpstr>
      <vt:lpstr>Level Creation – Background Repetition</vt:lpstr>
      <vt:lpstr>Level Creation – Prefabs</vt:lpstr>
      <vt:lpstr>Level Creation – Prefabs</vt:lpstr>
      <vt:lpstr>Level Creation Spawn Rate – Timed Execution</vt:lpstr>
      <vt:lpstr>Level Creation – Object Pool</vt:lpstr>
      <vt:lpstr>Level Creation – Object Pool</vt:lpstr>
      <vt:lpstr>Put everything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Simone Schwarz</dc:creator>
  <cp:lastModifiedBy>Dennis-HS</cp:lastModifiedBy>
  <cp:revision>233</cp:revision>
  <cp:lastPrinted>2018-11-19T10:43:24Z</cp:lastPrinted>
  <dcterms:created xsi:type="dcterms:W3CDTF">2018-10-04T11:09:41Z</dcterms:created>
  <dcterms:modified xsi:type="dcterms:W3CDTF">2019-09-11T14:55:36Z</dcterms:modified>
</cp:coreProperties>
</file>